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4"/>
    <p:sldMasterId id="2147483719" r:id="rId5"/>
  </p:sldMasterIdLst>
  <p:notesMasterIdLst>
    <p:notesMasterId r:id="rId20"/>
  </p:notesMasterIdLst>
  <p:handoutMasterIdLst>
    <p:handoutMasterId r:id="rId21"/>
  </p:handoutMasterIdLst>
  <p:sldIdLst>
    <p:sldId id="256" r:id="rId6"/>
    <p:sldId id="278" r:id="rId7"/>
    <p:sldId id="267" r:id="rId8"/>
    <p:sldId id="268" r:id="rId9"/>
    <p:sldId id="279" r:id="rId10"/>
    <p:sldId id="281" r:id="rId11"/>
    <p:sldId id="283" r:id="rId12"/>
    <p:sldId id="282" r:id="rId13"/>
    <p:sldId id="285" r:id="rId14"/>
    <p:sldId id="286" r:id="rId15"/>
    <p:sldId id="288" r:id="rId16"/>
    <p:sldId id="287" r:id="rId17"/>
    <p:sldId id="289" r:id="rId18"/>
    <p:sldId id="273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6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F510D0-5950-453C-8655-7F2142059CDA}" v="40" dt="2023-01-10T12:00:04.843"/>
    <p1510:client id="{677F13AE-40CE-4BB8-A154-7003981803FC}" v="130" dt="2023-01-10T12:10:30.065"/>
    <p1510:client id="{7DA55B44-E0C5-DF82-F9B6-2BFFFF9EF52A}" v="23" dt="2022-12-21T15:40:54.486"/>
    <p1510:client id="{D48D0AA7-2D30-41A6-BC4C-2D100B2CD15C}" v="6" dt="2022-12-22T11:34:42.2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6" autoAdjust="0"/>
    <p:restoredTop sz="86450"/>
  </p:normalViewPr>
  <p:slideViewPr>
    <p:cSldViewPr snapToGrid="0" snapToObjects="1">
      <p:cViewPr varScale="1">
        <p:scale>
          <a:sx n="91" d="100"/>
          <a:sy n="91" d="100"/>
        </p:scale>
        <p:origin x="168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27" d="100"/>
          <a:sy n="127" d="100"/>
        </p:scale>
        <p:origin x="304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ijligers, Bram" userId="5cef929d-ecf9-4fca-bf12-bc5ee065fc99" providerId="ADAL" clId="{2626B25C-3762-4159-BBAA-F0038E1E7A70}"/>
    <pc:docChg chg="undo custSel addSld delSld modSld">
      <pc:chgData name="Heijligers, Bram" userId="5cef929d-ecf9-4fca-bf12-bc5ee065fc99" providerId="ADAL" clId="{2626B25C-3762-4159-BBAA-F0038E1E7A70}" dt="2022-12-20T17:39:56.321" v="683" actId="20577"/>
      <pc:docMkLst>
        <pc:docMk/>
      </pc:docMkLst>
      <pc:sldChg chg="modSp mod">
        <pc:chgData name="Heijligers, Bram" userId="5cef929d-ecf9-4fca-bf12-bc5ee065fc99" providerId="ADAL" clId="{2626B25C-3762-4159-BBAA-F0038E1E7A70}" dt="2022-12-20T17:31:21.370" v="15" actId="20577"/>
        <pc:sldMkLst>
          <pc:docMk/>
          <pc:sldMk cId="989191781" sldId="256"/>
        </pc:sldMkLst>
        <pc:spChg chg="mod">
          <ac:chgData name="Heijligers, Bram" userId="5cef929d-ecf9-4fca-bf12-bc5ee065fc99" providerId="ADAL" clId="{2626B25C-3762-4159-BBAA-F0038E1E7A70}" dt="2022-12-20T17:31:21.370" v="15" actId="20577"/>
          <ac:spMkLst>
            <pc:docMk/>
            <pc:sldMk cId="989191781" sldId="256"/>
            <ac:spMk id="25" creationId="{B8C37745-5CAB-B949-8072-79528679CAB3}"/>
          </ac:spMkLst>
        </pc:spChg>
      </pc:sldChg>
      <pc:sldChg chg="modSp mod">
        <pc:chgData name="Heijligers, Bram" userId="5cef929d-ecf9-4fca-bf12-bc5ee065fc99" providerId="ADAL" clId="{2626B25C-3762-4159-BBAA-F0038E1E7A70}" dt="2022-12-20T17:39:28.401" v="631" actId="20577"/>
        <pc:sldMkLst>
          <pc:docMk/>
          <pc:sldMk cId="1764014620" sldId="267"/>
        </pc:sldMkLst>
        <pc:spChg chg="mod">
          <ac:chgData name="Heijligers, Bram" userId="5cef929d-ecf9-4fca-bf12-bc5ee065fc99" providerId="ADAL" clId="{2626B25C-3762-4159-BBAA-F0038E1E7A70}" dt="2022-12-20T17:39:22.858" v="617" actId="20577"/>
          <ac:spMkLst>
            <pc:docMk/>
            <pc:sldMk cId="1764014620" sldId="267"/>
            <ac:spMk id="8" creationId="{49EFD80A-BD39-E443-B3AE-61D6EEB72177}"/>
          </ac:spMkLst>
        </pc:spChg>
        <pc:spChg chg="mod">
          <ac:chgData name="Heijligers, Bram" userId="5cef929d-ecf9-4fca-bf12-bc5ee065fc99" providerId="ADAL" clId="{2626B25C-3762-4159-BBAA-F0038E1E7A70}" dt="2022-12-20T17:34:09.459" v="141" actId="20577"/>
          <ac:spMkLst>
            <pc:docMk/>
            <pc:sldMk cId="1764014620" sldId="267"/>
            <ac:spMk id="9" creationId="{4013CABD-8215-8049-872C-2247EFA09829}"/>
          </ac:spMkLst>
        </pc:spChg>
        <pc:spChg chg="mod">
          <ac:chgData name="Heijligers, Bram" userId="5cef929d-ecf9-4fca-bf12-bc5ee065fc99" providerId="ADAL" clId="{2626B25C-3762-4159-BBAA-F0038E1E7A70}" dt="2022-12-20T17:39:28.401" v="631" actId="20577"/>
          <ac:spMkLst>
            <pc:docMk/>
            <pc:sldMk cId="1764014620" sldId="267"/>
            <ac:spMk id="10" creationId="{18A26114-C70A-1045-B928-7E9DEFEB56CE}"/>
          </ac:spMkLst>
        </pc:spChg>
      </pc:sldChg>
      <pc:sldChg chg="addSp modSp mod">
        <pc:chgData name="Heijligers, Bram" userId="5cef929d-ecf9-4fca-bf12-bc5ee065fc99" providerId="ADAL" clId="{2626B25C-3762-4159-BBAA-F0038E1E7A70}" dt="2022-12-20T17:34:14.122" v="150" actId="20577"/>
        <pc:sldMkLst>
          <pc:docMk/>
          <pc:sldMk cId="98684542" sldId="268"/>
        </pc:sldMkLst>
        <pc:spChg chg="mod">
          <ac:chgData name="Heijligers, Bram" userId="5cef929d-ecf9-4fca-bf12-bc5ee065fc99" providerId="ADAL" clId="{2626B25C-3762-4159-BBAA-F0038E1E7A70}" dt="2022-12-20T17:34:14.122" v="150" actId="20577"/>
          <ac:spMkLst>
            <pc:docMk/>
            <pc:sldMk cId="98684542" sldId="268"/>
            <ac:spMk id="6" creationId="{FC845318-D328-9D4A-AB47-AA3BF8EC588B}"/>
          </ac:spMkLst>
        </pc:spChg>
        <pc:picChg chg="add mod">
          <ac:chgData name="Heijligers, Bram" userId="5cef929d-ecf9-4fca-bf12-bc5ee065fc99" providerId="ADAL" clId="{2626B25C-3762-4159-BBAA-F0038E1E7A70}" dt="2022-12-20T17:32:30.494" v="17" actId="14100"/>
          <ac:picMkLst>
            <pc:docMk/>
            <pc:sldMk cId="98684542" sldId="268"/>
            <ac:picMk id="1026" creationId="{1E67A9B8-7238-C686-FB79-DC42017C960F}"/>
          </ac:picMkLst>
        </pc:picChg>
      </pc:sldChg>
      <pc:sldChg chg="del">
        <pc:chgData name="Heijligers, Bram" userId="5cef929d-ecf9-4fca-bf12-bc5ee065fc99" providerId="ADAL" clId="{2626B25C-3762-4159-BBAA-F0038E1E7A70}" dt="2022-12-20T17:38:47.583" v="578" actId="47"/>
        <pc:sldMkLst>
          <pc:docMk/>
          <pc:sldMk cId="2382915037" sldId="269"/>
        </pc:sldMkLst>
      </pc:sldChg>
      <pc:sldChg chg="del">
        <pc:chgData name="Heijligers, Bram" userId="5cef929d-ecf9-4fca-bf12-bc5ee065fc99" providerId="ADAL" clId="{2626B25C-3762-4159-BBAA-F0038E1E7A70}" dt="2022-12-20T17:38:47.583" v="578" actId="47"/>
        <pc:sldMkLst>
          <pc:docMk/>
          <pc:sldMk cId="2426487930" sldId="270"/>
        </pc:sldMkLst>
      </pc:sldChg>
      <pc:sldChg chg="del">
        <pc:chgData name="Heijligers, Bram" userId="5cef929d-ecf9-4fca-bf12-bc5ee065fc99" providerId="ADAL" clId="{2626B25C-3762-4159-BBAA-F0038E1E7A70}" dt="2022-12-20T17:38:47.583" v="578" actId="47"/>
        <pc:sldMkLst>
          <pc:docMk/>
          <pc:sldMk cId="3439185965" sldId="271"/>
        </pc:sldMkLst>
      </pc:sldChg>
      <pc:sldChg chg="modSp mod">
        <pc:chgData name="Heijligers, Bram" userId="5cef929d-ecf9-4fca-bf12-bc5ee065fc99" providerId="ADAL" clId="{2626B25C-3762-4159-BBAA-F0038E1E7A70}" dt="2022-12-20T17:38:52.705" v="594" actId="20577"/>
        <pc:sldMkLst>
          <pc:docMk/>
          <pc:sldMk cId="2904974988" sldId="273"/>
        </pc:sldMkLst>
        <pc:spChg chg="mod">
          <ac:chgData name="Heijligers, Bram" userId="5cef929d-ecf9-4fca-bf12-bc5ee065fc99" providerId="ADAL" clId="{2626B25C-3762-4159-BBAA-F0038E1E7A70}" dt="2022-12-20T17:38:52.705" v="594" actId="20577"/>
          <ac:spMkLst>
            <pc:docMk/>
            <pc:sldMk cId="2904974988" sldId="273"/>
            <ac:spMk id="6" creationId="{3DBC3B0E-7707-0645-9528-558D358FE052}"/>
          </ac:spMkLst>
        </pc:spChg>
      </pc:sldChg>
      <pc:sldChg chg="del">
        <pc:chgData name="Heijligers, Bram" userId="5cef929d-ecf9-4fca-bf12-bc5ee065fc99" providerId="ADAL" clId="{2626B25C-3762-4159-BBAA-F0038E1E7A70}" dt="2022-12-20T17:38:47.583" v="578" actId="47"/>
        <pc:sldMkLst>
          <pc:docMk/>
          <pc:sldMk cId="4242537357" sldId="275"/>
        </pc:sldMkLst>
      </pc:sldChg>
      <pc:sldChg chg="del">
        <pc:chgData name="Heijligers, Bram" userId="5cef929d-ecf9-4fca-bf12-bc5ee065fc99" providerId="ADAL" clId="{2626B25C-3762-4159-BBAA-F0038E1E7A70}" dt="2022-12-20T17:38:47.583" v="578" actId="47"/>
        <pc:sldMkLst>
          <pc:docMk/>
          <pc:sldMk cId="2531745305" sldId="276"/>
        </pc:sldMkLst>
      </pc:sldChg>
      <pc:sldChg chg="del">
        <pc:chgData name="Heijligers, Bram" userId="5cef929d-ecf9-4fca-bf12-bc5ee065fc99" providerId="ADAL" clId="{2626B25C-3762-4159-BBAA-F0038E1E7A70}" dt="2022-12-20T17:38:47.583" v="578" actId="47"/>
        <pc:sldMkLst>
          <pc:docMk/>
          <pc:sldMk cId="855171317" sldId="277"/>
        </pc:sldMkLst>
      </pc:sldChg>
      <pc:sldChg chg="modSp new mod">
        <pc:chgData name="Heijligers, Bram" userId="5cef929d-ecf9-4fca-bf12-bc5ee065fc99" providerId="ADAL" clId="{2626B25C-3762-4159-BBAA-F0038E1E7A70}" dt="2022-12-20T17:32:44.970" v="37" actId="20577"/>
        <pc:sldMkLst>
          <pc:docMk/>
          <pc:sldMk cId="2858463587" sldId="278"/>
        </pc:sldMkLst>
        <pc:spChg chg="mod">
          <ac:chgData name="Heijligers, Bram" userId="5cef929d-ecf9-4fca-bf12-bc5ee065fc99" providerId="ADAL" clId="{2626B25C-3762-4159-BBAA-F0038E1E7A70}" dt="2022-12-20T17:32:44.970" v="37" actId="20577"/>
          <ac:spMkLst>
            <pc:docMk/>
            <pc:sldMk cId="2858463587" sldId="278"/>
            <ac:spMk id="4" creationId="{B4D0C9CD-3F98-5442-CD02-B9EC8FB9D14F}"/>
          </ac:spMkLst>
        </pc:spChg>
      </pc:sldChg>
      <pc:sldChg chg="modSp new mod">
        <pc:chgData name="Heijligers, Bram" userId="5cef929d-ecf9-4fca-bf12-bc5ee065fc99" providerId="ADAL" clId="{2626B25C-3762-4159-BBAA-F0038E1E7A70}" dt="2022-12-20T17:36:08.905" v="348" actId="20577"/>
        <pc:sldMkLst>
          <pc:docMk/>
          <pc:sldMk cId="2357351368" sldId="279"/>
        </pc:sldMkLst>
        <pc:spChg chg="mod">
          <ac:chgData name="Heijligers, Bram" userId="5cef929d-ecf9-4fca-bf12-bc5ee065fc99" providerId="ADAL" clId="{2626B25C-3762-4159-BBAA-F0038E1E7A70}" dt="2022-12-20T17:36:08.905" v="348" actId="20577"/>
          <ac:spMkLst>
            <pc:docMk/>
            <pc:sldMk cId="2357351368" sldId="279"/>
            <ac:spMk id="3" creationId="{F36FCBD6-377B-C63F-1408-7F7A658C865E}"/>
          </ac:spMkLst>
        </pc:spChg>
        <pc:spChg chg="mod">
          <ac:chgData name="Heijligers, Bram" userId="5cef929d-ecf9-4fca-bf12-bc5ee065fc99" providerId="ADAL" clId="{2626B25C-3762-4159-BBAA-F0038E1E7A70}" dt="2022-12-20T17:34:50.771" v="198" actId="20577"/>
          <ac:spMkLst>
            <pc:docMk/>
            <pc:sldMk cId="2357351368" sldId="279"/>
            <ac:spMk id="5" creationId="{A11E718B-5A95-BE71-D1B4-7A7830DAB288}"/>
          </ac:spMkLst>
        </pc:spChg>
      </pc:sldChg>
      <pc:sldChg chg="modSp add mod">
        <pc:chgData name="Heijligers, Bram" userId="5cef929d-ecf9-4fca-bf12-bc5ee065fc99" providerId="ADAL" clId="{2626B25C-3762-4159-BBAA-F0038E1E7A70}" dt="2022-12-20T17:35:29.946" v="239" actId="20577"/>
        <pc:sldMkLst>
          <pc:docMk/>
          <pc:sldMk cId="3255327039" sldId="280"/>
        </pc:sldMkLst>
        <pc:spChg chg="mod">
          <ac:chgData name="Heijligers, Bram" userId="5cef929d-ecf9-4fca-bf12-bc5ee065fc99" providerId="ADAL" clId="{2626B25C-3762-4159-BBAA-F0038E1E7A70}" dt="2022-12-20T17:35:29.946" v="239" actId="20577"/>
          <ac:spMkLst>
            <pc:docMk/>
            <pc:sldMk cId="3255327039" sldId="280"/>
            <ac:spMk id="3" creationId="{F36FCBD6-377B-C63F-1408-7F7A658C865E}"/>
          </ac:spMkLst>
        </pc:spChg>
        <pc:spChg chg="mod">
          <ac:chgData name="Heijligers, Bram" userId="5cef929d-ecf9-4fca-bf12-bc5ee065fc99" providerId="ADAL" clId="{2626B25C-3762-4159-BBAA-F0038E1E7A70}" dt="2022-12-20T17:35:16.362" v="213" actId="20577"/>
          <ac:spMkLst>
            <pc:docMk/>
            <pc:sldMk cId="3255327039" sldId="280"/>
            <ac:spMk id="5" creationId="{A11E718B-5A95-BE71-D1B4-7A7830DAB288}"/>
          </ac:spMkLst>
        </pc:spChg>
      </pc:sldChg>
      <pc:sldChg chg="modSp add mod">
        <pc:chgData name="Heijligers, Bram" userId="5cef929d-ecf9-4fca-bf12-bc5ee065fc99" providerId="ADAL" clId="{2626B25C-3762-4159-BBAA-F0038E1E7A70}" dt="2022-12-20T17:35:43.769" v="297" actId="20577"/>
        <pc:sldMkLst>
          <pc:docMk/>
          <pc:sldMk cId="448492592" sldId="281"/>
        </pc:sldMkLst>
        <pc:spChg chg="mod">
          <ac:chgData name="Heijligers, Bram" userId="5cef929d-ecf9-4fca-bf12-bc5ee065fc99" providerId="ADAL" clId="{2626B25C-3762-4159-BBAA-F0038E1E7A70}" dt="2022-12-20T17:35:43.769" v="297" actId="20577"/>
          <ac:spMkLst>
            <pc:docMk/>
            <pc:sldMk cId="448492592" sldId="281"/>
            <ac:spMk id="3" creationId="{F36FCBD6-377B-C63F-1408-7F7A658C865E}"/>
          </ac:spMkLst>
        </pc:spChg>
        <pc:spChg chg="mod">
          <ac:chgData name="Heijligers, Bram" userId="5cef929d-ecf9-4fca-bf12-bc5ee065fc99" providerId="ADAL" clId="{2626B25C-3762-4159-BBAA-F0038E1E7A70}" dt="2022-12-20T17:35:34.698" v="250" actId="20577"/>
          <ac:spMkLst>
            <pc:docMk/>
            <pc:sldMk cId="448492592" sldId="281"/>
            <ac:spMk id="5" creationId="{A11E718B-5A95-BE71-D1B4-7A7830DAB288}"/>
          </ac:spMkLst>
        </pc:spChg>
      </pc:sldChg>
      <pc:sldChg chg="modSp new mod">
        <pc:chgData name="Heijligers, Bram" userId="5cef929d-ecf9-4fca-bf12-bc5ee065fc99" providerId="ADAL" clId="{2626B25C-3762-4159-BBAA-F0038E1E7A70}" dt="2022-12-20T17:39:56.321" v="683" actId="20577"/>
        <pc:sldMkLst>
          <pc:docMk/>
          <pc:sldMk cId="74756782" sldId="282"/>
        </pc:sldMkLst>
        <pc:spChg chg="mod">
          <ac:chgData name="Heijligers, Bram" userId="5cef929d-ecf9-4fca-bf12-bc5ee065fc99" providerId="ADAL" clId="{2626B25C-3762-4159-BBAA-F0038E1E7A70}" dt="2022-12-20T17:39:56.321" v="683" actId="20577"/>
          <ac:spMkLst>
            <pc:docMk/>
            <pc:sldMk cId="74756782" sldId="282"/>
            <ac:spMk id="3" creationId="{B96B258F-8A5D-8D45-FC0B-A1D9EEA75562}"/>
          </ac:spMkLst>
        </pc:spChg>
        <pc:spChg chg="mod">
          <ac:chgData name="Heijligers, Bram" userId="5cef929d-ecf9-4fca-bf12-bc5ee065fc99" providerId="ADAL" clId="{2626B25C-3762-4159-BBAA-F0038E1E7A70}" dt="2022-12-20T17:38:19.130" v="577" actId="6549"/>
          <ac:spMkLst>
            <pc:docMk/>
            <pc:sldMk cId="74756782" sldId="282"/>
            <ac:spMk id="4" creationId="{ED0EC930-5CF0-E294-17C9-4EFBC52E479E}"/>
          </ac:spMkLst>
        </pc:spChg>
        <pc:spChg chg="mod">
          <ac:chgData name="Heijligers, Bram" userId="5cef929d-ecf9-4fca-bf12-bc5ee065fc99" providerId="ADAL" clId="{2626B25C-3762-4159-BBAA-F0038E1E7A70}" dt="2022-12-20T17:37:01.217" v="425" actId="20577"/>
          <ac:spMkLst>
            <pc:docMk/>
            <pc:sldMk cId="74756782" sldId="282"/>
            <ac:spMk id="5" creationId="{8F758D47-1925-EE0F-D381-B93959AA5506}"/>
          </ac:spMkLst>
        </pc:spChg>
      </pc:sldChg>
    </pc:docChg>
  </pc:docChgLst>
  <pc:docChgLst>
    <pc:chgData name="Blerck, Irene van" userId="S::blerck.i@buas.nl::a459afc0-a645-4902-97f4-db4ffab93732" providerId="AD" clId="Web-{36F510D0-5950-453C-8655-7F2142059CDA}"/>
    <pc:docChg chg="addSld delSld modSld">
      <pc:chgData name="Blerck, Irene van" userId="S::blerck.i@buas.nl::a459afc0-a645-4902-97f4-db4ffab93732" providerId="AD" clId="Web-{36F510D0-5950-453C-8655-7F2142059CDA}" dt="2023-01-10T12:00:01.030" v="39" actId="20577"/>
      <pc:docMkLst>
        <pc:docMk/>
      </pc:docMkLst>
      <pc:sldChg chg="del">
        <pc:chgData name="Blerck, Irene van" userId="S::blerck.i@buas.nl::a459afc0-a645-4902-97f4-db4ffab93732" providerId="AD" clId="Web-{36F510D0-5950-453C-8655-7F2142059CDA}" dt="2023-01-10T11:58:17.651" v="16"/>
        <pc:sldMkLst>
          <pc:docMk/>
          <pc:sldMk cId="3255327039" sldId="280"/>
        </pc:sldMkLst>
      </pc:sldChg>
      <pc:sldChg chg="modSp">
        <pc:chgData name="Blerck, Irene van" userId="S::blerck.i@buas.nl::a459afc0-a645-4902-97f4-db4ffab93732" providerId="AD" clId="Web-{36F510D0-5950-453C-8655-7F2142059CDA}" dt="2023-01-10T11:59:39.092" v="38" actId="20577"/>
        <pc:sldMkLst>
          <pc:docMk/>
          <pc:sldMk cId="448492592" sldId="281"/>
        </pc:sldMkLst>
        <pc:spChg chg="mod">
          <ac:chgData name="Blerck, Irene van" userId="S::blerck.i@buas.nl::a459afc0-a645-4902-97f4-db4ffab93732" providerId="AD" clId="Web-{36F510D0-5950-453C-8655-7F2142059CDA}" dt="2023-01-10T11:59:39.092" v="38" actId="20577"/>
          <ac:spMkLst>
            <pc:docMk/>
            <pc:sldMk cId="448492592" sldId="281"/>
            <ac:spMk id="3" creationId="{F36FCBD6-377B-C63F-1408-7F7A658C865E}"/>
          </ac:spMkLst>
        </pc:spChg>
        <pc:spChg chg="mod">
          <ac:chgData name="Blerck, Irene van" userId="S::blerck.i@buas.nl::a459afc0-a645-4902-97f4-db4ffab93732" providerId="AD" clId="Web-{36F510D0-5950-453C-8655-7F2142059CDA}" dt="2023-01-10T11:59:34.748" v="37" actId="20577"/>
          <ac:spMkLst>
            <pc:docMk/>
            <pc:sldMk cId="448492592" sldId="281"/>
            <ac:spMk id="4" creationId="{81485D55-35C4-B5C7-9B24-D687D6A09867}"/>
          </ac:spMkLst>
        </pc:spChg>
      </pc:sldChg>
      <pc:sldChg chg="new del">
        <pc:chgData name="Blerck, Irene van" userId="S::blerck.i@buas.nl::a459afc0-a645-4902-97f4-db4ffab93732" providerId="AD" clId="Web-{36F510D0-5950-453C-8655-7F2142059CDA}" dt="2023-01-10T11:58:03.931" v="14"/>
        <pc:sldMkLst>
          <pc:docMk/>
          <pc:sldMk cId="239587393" sldId="290"/>
        </pc:sldMkLst>
      </pc:sldChg>
      <pc:sldChg chg="modSp add replId">
        <pc:chgData name="Blerck, Irene van" userId="S::blerck.i@buas.nl::a459afc0-a645-4902-97f4-db4ffab93732" providerId="AD" clId="Web-{36F510D0-5950-453C-8655-7F2142059CDA}" dt="2023-01-10T12:00:01.030" v="39" actId="20577"/>
        <pc:sldMkLst>
          <pc:docMk/>
          <pc:sldMk cId="669350225" sldId="290"/>
        </pc:sldMkLst>
        <pc:spChg chg="mod">
          <ac:chgData name="Blerck, Irene van" userId="S::blerck.i@buas.nl::a459afc0-a645-4902-97f4-db4ffab93732" providerId="AD" clId="Web-{36F510D0-5950-453C-8655-7F2142059CDA}" dt="2023-01-10T11:58:38.652" v="22" actId="20577"/>
          <ac:spMkLst>
            <pc:docMk/>
            <pc:sldMk cId="669350225" sldId="290"/>
            <ac:spMk id="3" creationId="{F36FCBD6-377B-C63F-1408-7F7A658C865E}"/>
          </ac:spMkLst>
        </pc:spChg>
        <pc:spChg chg="mod">
          <ac:chgData name="Blerck, Irene van" userId="S::blerck.i@buas.nl::a459afc0-a645-4902-97f4-db4ffab93732" providerId="AD" clId="Web-{36F510D0-5950-453C-8655-7F2142059CDA}" dt="2023-01-10T12:00:01.030" v="39" actId="20577"/>
          <ac:spMkLst>
            <pc:docMk/>
            <pc:sldMk cId="669350225" sldId="290"/>
            <ac:spMk id="4" creationId="{81485D55-35C4-B5C7-9B24-D687D6A09867}"/>
          </ac:spMkLst>
        </pc:spChg>
      </pc:sldChg>
    </pc:docChg>
  </pc:docChgLst>
  <pc:docChgLst>
    <pc:chgData name="Blerck, Irene van" userId="S::blerck.i@buas.nl::a459afc0-a645-4902-97f4-db4ffab93732" providerId="AD" clId="Web-{677F13AE-40CE-4BB8-A154-7003981803FC}"/>
    <pc:docChg chg="delSld modSld">
      <pc:chgData name="Blerck, Irene van" userId="S::blerck.i@buas.nl::a459afc0-a645-4902-97f4-db4ffab93732" providerId="AD" clId="Web-{677F13AE-40CE-4BB8-A154-7003981803FC}" dt="2023-01-10T12:10:28.768" v="126" actId="20577"/>
      <pc:docMkLst>
        <pc:docMk/>
      </pc:docMkLst>
      <pc:sldChg chg="modSp">
        <pc:chgData name="Blerck, Irene van" userId="S::blerck.i@buas.nl::a459afc0-a645-4902-97f4-db4ffab93732" providerId="AD" clId="Web-{677F13AE-40CE-4BB8-A154-7003981803FC}" dt="2023-01-10T12:10:28.768" v="126" actId="20577"/>
        <pc:sldMkLst>
          <pc:docMk/>
          <pc:sldMk cId="448492592" sldId="281"/>
        </pc:sldMkLst>
        <pc:spChg chg="mod">
          <ac:chgData name="Blerck, Irene van" userId="S::blerck.i@buas.nl::a459afc0-a645-4902-97f4-db4ffab93732" providerId="AD" clId="Web-{677F13AE-40CE-4BB8-A154-7003981803FC}" dt="2023-01-10T12:10:28.768" v="126" actId="20577"/>
          <ac:spMkLst>
            <pc:docMk/>
            <pc:sldMk cId="448492592" sldId="281"/>
            <ac:spMk id="3" creationId="{F36FCBD6-377B-C63F-1408-7F7A658C865E}"/>
          </ac:spMkLst>
        </pc:spChg>
        <pc:spChg chg="mod">
          <ac:chgData name="Blerck, Irene van" userId="S::blerck.i@buas.nl::a459afc0-a645-4902-97f4-db4ffab93732" providerId="AD" clId="Web-{677F13AE-40CE-4BB8-A154-7003981803FC}" dt="2023-01-10T12:10:22.330" v="120" actId="20577"/>
          <ac:spMkLst>
            <pc:docMk/>
            <pc:sldMk cId="448492592" sldId="281"/>
            <ac:spMk id="4" creationId="{81485D55-35C4-B5C7-9B24-D687D6A09867}"/>
          </ac:spMkLst>
        </pc:spChg>
      </pc:sldChg>
      <pc:sldChg chg="del">
        <pc:chgData name="Blerck, Irene van" userId="S::blerck.i@buas.nl::a459afc0-a645-4902-97f4-db4ffab93732" providerId="AD" clId="Web-{677F13AE-40CE-4BB8-A154-7003981803FC}" dt="2023-01-10T12:05:41.494" v="0"/>
        <pc:sldMkLst>
          <pc:docMk/>
          <pc:sldMk cId="669350225" sldId="290"/>
        </pc:sldMkLst>
      </pc:sldChg>
    </pc:docChg>
  </pc:docChgLst>
  <pc:docChgLst>
    <pc:chgData name="Heijligers, Bram" userId="5cef929d-ecf9-4fca-bf12-bc5ee065fc99" providerId="ADAL" clId="{D48D0AA7-2D30-41A6-BC4C-2D100B2CD15C}"/>
    <pc:docChg chg="undo custSel addSld delSld modSld sldOrd">
      <pc:chgData name="Heijligers, Bram" userId="5cef929d-ecf9-4fca-bf12-bc5ee065fc99" providerId="ADAL" clId="{D48D0AA7-2D30-41A6-BC4C-2D100B2CD15C}" dt="2022-12-22T12:42:45.067" v="2094" actId="20577"/>
      <pc:docMkLst>
        <pc:docMk/>
      </pc:docMkLst>
      <pc:sldChg chg="modSp mod">
        <pc:chgData name="Heijligers, Bram" userId="5cef929d-ecf9-4fca-bf12-bc5ee065fc99" providerId="ADAL" clId="{D48D0AA7-2D30-41A6-BC4C-2D100B2CD15C}" dt="2022-12-21T15:42:00.641" v="26" actId="113"/>
        <pc:sldMkLst>
          <pc:docMk/>
          <pc:sldMk cId="1764014620" sldId="267"/>
        </pc:sldMkLst>
        <pc:spChg chg="mod">
          <ac:chgData name="Heijligers, Bram" userId="5cef929d-ecf9-4fca-bf12-bc5ee065fc99" providerId="ADAL" clId="{D48D0AA7-2D30-41A6-BC4C-2D100B2CD15C}" dt="2022-12-21T15:42:00.641" v="26" actId="113"/>
          <ac:spMkLst>
            <pc:docMk/>
            <pc:sldMk cId="1764014620" sldId="267"/>
            <ac:spMk id="9" creationId="{4013CABD-8215-8049-872C-2247EFA09829}"/>
          </ac:spMkLst>
        </pc:spChg>
      </pc:sldChg>
      <pc:sldChg chg="modSp mod">
        <pc:chgData name="Heijligers, Bram" userId="5cef929d-ecf9-4fca-bf12-bc5ee065fc99" providerId="ADAL" clId="{D48D0AA7-2D30-41A6-BC4C-2D100B2CD15C}" dt="2022-12-21T15:42:28.947" v="72" actId="20577"/>
        <pc:sldMkLst>
          <pc:docMk/>
          <pc:sldMk cId="2357351368" sldId="279"/>
        </pc:sldMkLst>
        <pc:spChg chg="mod">
          <ac:chgData name="Heijligers, Bram" userId="5cef929d-ecf9-4fca-bf12-bc5ee065fc99" providerId="ADAL" clId="{D48D0AA7-2D30-41A6-BC4C-2D100B2CD15C}" dt="2022-12-21T15:42:28.947" v="72" actId="20577"/>
          <ac:spMkLst>
            <pc:docMk/>
            <pc:sldMk cId="2357351368" sldId="279"/>
            <ac:spMk id="4" creationId="{81485D55-35C4-B5C7-9B24-D687D6A09867}"/>
          </ac:spMkLst>
        </pc:spChg>
      </pc:sldChg>
      <pc:sldChg chg="modSp mod">
        <pc:chgData name="Heijligers, Bram" userId="5cef929d-ecf9-4fca-bf12-bc5ee065fc99" providerId="ADAL" clId="{D48D0AA7-2D30-41A6-BC4C-2D100B2CD15C}" dt="2022-12-21T15:42:53.890" v="126" actId="20577"/>
        <pc:sldMkLst>
          <pc:docMk/>
          <pc:sldMk cId="3255327039" sldId="280"/>
        </pc:sldMkLst>
        <pc:spChg chg="mod">
          <ac:chgData name="Heijligers, Bram" userId="5cef929d-ecf9-4fca-bf12-bc5ee065fc99" providerId="ADAL" clId="{D48D0AA7-2D30-41A6-BC4C-2D100B2CD15C}" dt="2022-12-21T15:42:53.890" v="126" actId="20577"/>
          <ac:spMkLst>
            <pc:docMk/>
            <pc:sldMk cId="3255327039" sldId="280"/>
            <ac:spMk id="4" creationId="{81485D55-35C4-B5C7-9B24-D687D6A09867}"/>
          </ac:spMkLst>
        </pc:spChg>
      </pc:sldChg>
      <pc:sldChg chg="modSp mod">
        <pc:chgData name="Heijligers, Bram" userId="5cef929d-ecf9-4fca-bf12-bc5ee065fc99" providerId="ADAL" clId="{D48D0AA7-2D30-41A6-BC4C-2D100B2CD15C}" dt="2022-12-21T15:43:10.317" v="154"/>
        <pc:sldMkLst>
          <pc:docMk/>
          <pc:sldMk cId="448492592" sldId="281"/>
        </pc:sldMkLst>
        <pc:spChg chg="mod">
          <ac:chgData name="Heijligers, Bram" userId="5cef929d-ecf9-4fca-bf12-bc5ee065fc99" providerId="ADAL" clId="{D48D0AA7-2D30-41A6-BC4C-2D100B2CD15C}" dt="2022-12-21T15:43:10.317" v="154"/>
          <ac:spMkLst>
            <pc:docMk/>
            <pc:sldMk cId="448492592" sldId="281"/>
            <ac:spMk id="4" creationId="{81485D55-35C4-B5C7-9B24-D687D6A09867}"/>
          </ac:spMkLst>
        </pc:spChg>
      </pc:sldChg>
      <pc:sldChg chg="modSp mod">
        <pc:chgData name="Heijligers, Bram" userId="5cef929d-ecf9-4fca-bf12-bc5ee065fc99" providerId="ADAL" clId="{D48D0AA7-2D30-41A6-BC4C-2D100B2CD15C}" dt="2022-12-22T12:39:44.953" v="1606" actId="20577"/>
        <pc:sldMkLst>
          <pc:docMk/>
          <pc:sldMk cId="74756782" sldId="282"/>
        </pc:sldMkLst>
        <pc:spChg chg="mod">
          <ac:chgData name="Heijligers, Bram" userId="5cef929d-ecf9-4fca-bf12-bc5ee065fc99" providerId="ADAL" clId="{D48D0AA7-2D30-41A6-BC4C-2D100B2CD15C}" dt="2022-12-22T12:38:56.297" v="1504" actId="20577"/>
          <ac:spMkLst>
            <pc:docMk/>
            <pc:sldMk cId="74756782" sldId="282"/>
            <ac:spMk id="3" creationId="{B96B258F-8A5D-8D45-FC0B-A1D9EEA75562}"/>
          </ac:spMkLst>
        </pc:spChg>
        <pc:spChg chg="mod">
          <ac:chgData name="Heijligers, Bram" userId="5cef929d-ecf9-4fca-bf12-bc5ee065fc99" providerId="ADAL" clId="{D48D0AA7-2D30-41A6-BC4C-2D100B2CD15C}" dt="2022-12-22T12:39:44.953" v="1606" actId="20577"/>
          <ac:spMkLst>
            <pc:docMk/>
            <pc:sldMk cId="74756782" sldId="282"/>
            <ac:spMk id="4" creationId="{ED0EC930-5CF0-E294-17C9-4EFBC52E479E}"/>
          </ac:spMkLst>
        </pc:spChg>
        <pc:spChg chg="mod">
          <ac:chgData name="Heijligers, Bram" userId="5cef929d-ecf9-4fca-bf12-bc5ee065fc99" providerId="ADAL" clId="{D48D0AA7-2D30-41A6-BC4C-2D100B2CD15C}" dt="2022-12-22T11:40:13.393" v="1318" actId="20577"/>
          <ac:spMkLst>
            <pc:docMk/>
            <pc:sldMk cId="74756782" sldId="282"/>
            <ac:spMk id="5" creationId="{8F758D47-1925-EE0F-D381-B93959AA5506}"/>
          </ac:spMkLst>
        </pc:spChg>
      </pc:sldChg>
      <pc:sldChg chg="modSp mod">
        <pc:chgData name="Heijligers, Bram" userId="5cef929d-ecf9-4fca-bf12-bc5ee065fc99" providerId="ADAL" clId="{D48D0AA7-2D30-41A6-BC4C-2D100B2CD15C}" dt="2022-12-22T11:31:08.856" v="387"/>
        <pc:sldMkLst>
          <pc:docMk/>
          <pc:sldMk cId="317607721" sldId="283"/>
        </pc:sldMkLst>
        <pc:spChg chg="mod">
          <ac:chgData name="Heijligers, Bram" userId="5cef929d-ecf9-4fca-bf12-bc5ee065fc99" providerId="ADAL" clId="{D48D0AA7-2D30-41A6-BC4C-2D100B2CD15C}" dt="2022-12-22T11:31:08.856" v="387"/>
          <ac:spMkLst>
            <pc:docMk/>
            <pc:sldMk cId="317607721" sldId="283"/>
            <ac:spMk id="4" creationId="{49C44D8A-AA25-60D8-2AC3-F69BF4A64E80}"/>
          </ac:spMkLst>
        </pc:spChg>
        <pc:spChg chg="mod">
          <ac:chgData name="Heijligers, Bram" userId="5cef929d-ecf9-4fca-bf12-bc5ee065fc99" providerId="ADAL" clId="{D48D0AA7-2D30-41A6-BC4C-2D100B2CD15C}" dt="2022-12-21T15:44:48.916" v="334" actId="20577"/>
          <ac:spMkLst>
            <pc:docMk/>
            <pc:sldMk cId="317607721" sldId="283"/>
            <ac:spMk id="5" creationId="{1A5B2C73-CD65-5D8C-0A8D-3DD8A1C20839}"/>
          </ac:spMkLst>
        </pc:spChg>
      </pc:sldChg>
      <pc:sldChg chg="modSp add del mod">
        <pc:chgData name="Heijligers, Bram" userId="5cef929d-ecf9-4fca-bf12-bc5ee065fc99" providerId="ADAL" clId="{D48D0AA7-2D30-41A6-BC4C-2D100B2CD15C}" dt="2022-12-22T11:40:38.535" v="1324" actId="47"/>
        <pc:sldMkLst>
          <pc:docMk/>
          <pc:sldMk cId="4064247816" sldId="284"/>
        </pc:sldMkLst>
        <pc:spChg chg="mod">
          <ac:chgData name="Heijligers, Bram" userId="5cef929d-ecf9-4fca-bf12-bc5ee065fc99" providerId="ADAL" clId="{D48D0AA7-2D30-41A6-BC4C-2D100B2CD15C}" dt="2022-12-22T11:31:59.257" v="422" actId="20577"/>
          <ac:spMkLst>
            <pc:docMk/>
            <pc:sldMk cId="4064247816" sldId="284"/>
            <ac:spMk id="3" creationId="{B96B258F-8A5D-8D45-FC0B-A1D9EEA75562}"/>
          </ac:spMkLst>
        </pc:spChg>
        <pc:spChg chg="mod">
          <ac:chgData name="Heijligers, Bram" userId="5cef929d-ecf9-4fca-bf12-bc5ee065fc99" providerId="ADAL" clId="{D48D0AA7-2D30-41A6-BC4C-2D100B2CD15C}" dt="2022-12-22T11:34:08.525" v="690" actId="20577"/>
          <ac:spMkLst>
            <pc:docMk/>
            <pc:sldMk cId="4064247816" sldId="284"/>
            <ac:spMk id="4" creationId="{ED0EC930-5CF0-E294-17C9-4EFBC52E479E}"/>
          </ac:spMkLst>
        </pc:spChg>
      </pc:sldChg>
      <pc:sldChg chg="modSp add mod">
        <pc:chgData name="Heijligers, Bram" userId="5cef929d-ecf9-4fca-bf12-bc5ee065fc99" providerId="ADAL" clId="{D48D0AA7-2D30-41A6-BC4C-2D100B2CD15C}" dt="2022-12-22T11:40:20.997" v="1319"/>
        <pc:sldMkLst>
          <pc:docMk/>
          <pc:sldMk cId="1534960798" sldId="285"/>
        </pc:sldMkLst>
        <pc:spChg chg="mod">
          <ac:chgData name="Heijligers, Bram" userId="5cef929d-ecf9-4fca-bf12-bc5ee065fc99" providerId="ADAL" clId="{D48D0AA7-2D30-41A6-BC4C-2D100B2CD15C}" dt="2022-12-22T11:32:31.270" v="429" actId="20577"/>
          <ac:spMkLst>
            <pc:docMk/>
            <pc:sldMk cId="1534960798" sldId="285"/>
            <ac:spMk id="3" creationId="{B96B258F-8A5D-8D45-FC0B-A1D9EEA75562}"/>
          </ac:spMkLst>
        </pc:spChg>
        <pc:spChg chg="mod">
          <ac:chgData name="Heijligers, Bram" userId="5cef929d-ecf9-4fca-bf12-bc5ee065fc99" providerId="ADAL" clId="{D48D0AA7-2D30-41A6-BC4C-2D100B2CD15C}" dt="2022-12-22T11:33:51.720" v="685" actId="20577"/>
          <ac:spMkLst>
            <pc:docMk/>
            <pc:sldMk cId="1534960798" sldId="285"/>
            <ac:spMk id="4" creationId="{ED0EC930-5CF0-E294-17C9-4EFBC52E479E}"/>
          </ac:spMkLst>
        </pc:spChg>
        <pc:spChg chg="mod">
          <ac:chgData name="Heijligers, Bram" userId="5cef929d-ecf9-4fca-bf12-bc5ee065fc99" providerId="ADAL" clId="{D48D0AA7-2D30-41A6-BC4C-2D100B2CD15C}" dt="2022-12-22T11:40:20.997" v="1319"/>
          <ac:spMkLst>
            <pc:docMk/>
            <pc:sldMk cId="1534960798" sldId="285"/>
            <ac:spMk id="5" creationId="{8F758D47-1925-EE0F-D381-B93959AA5506}"/>
          </ac:spMkLst>
        </pc:spChg>
      </pc:sldChg>
      <pc:sldChg chg="modSp add mod">
        <pc:chgData name="Heijligers, Bram" userId="5cef929d-ecf9-4fca-bf12-bc5ee065fc99" providerId="ADAL" clId="{D48D0AA7-2D30-41A6-BC4C-2D100B2CD15C}" dt="2022-12-22T11:41:23.939" v="1348" actId="20577"/>
        <pc:sldMkLst>
          <pc:docMk/>
          <pc:sldMk cId="2933601326" sldId="286"/>
        </pc:sldMkLst>
        <pc:spChg chg="mod">
          <ac:chgData name="Heijligers, Bram" userId="5cef929d-ecf9-4fca-bf12-bc5ee065fc99" providerId="ADAL" clId="{D48D0AA7-2D30-41A6-BC4C-2D100B2CD15C}" dt="2022-12-22T11:34:31.003" v="717" actId="20577"/>
          <ac:spMkLst>
            <pc:docMk/>
            <pc:sldMk cId="2933601326" sldId="286"/>
            <ac:spMk id="3" creationId="{B96B258F-8A5D-8D45-FC0B-A1D9EEA75562}"/>
          </ac:spMkLst>
        </pc:spChg>
        <pc:spChg chg="mod">
          <ac:chgData name="Heijligers, Bram" userId="5cef929d-ecf9-4fca-bf12-bc5ee065fc99" providerId="ADAL" clId="{D48D0AA7-2D30-41A6-BC4C-2D100B2CD15C}" dt="2022-12-22T11:41:23.939" v="1348" actId="20577"/>
          <ac:spMkLst>
            <pc:docMk/>
            <pc:sldMk cId="2933601326" sldId="286"/>
            <ac:spMk id="4" creationId="{ED0EC930-5CF0-E294-17C9-4EFBC52E479E}"/>
          </ac:spMkLst>
        </pc:spChg>
        <pc:spChg chg="mod">
          <ac:chgData name="Heijligers, Bram" userId="5cef929d-ecf9-4fca-bf12-bc5ee065fc99" providerId="ADAL" clId="{D48D0AA7-2D30-41A6-BC4C-2D100B2CD15C}" dt="2022-12-22T11:40:23.388" v="1320"/>
          <ac:spMkLst>
            <pc:docMk/>
            <pc:sldMk cId="2933601326" sldId="286"/>
            <ac:spMk id="5" creationId="{8F758D47-1925-EE0F-D381-B93959AA5506}"/>
          </ac:spMkLst>
        </pc:spChg>
      </pc:sldChg>
      <pc:sldChg chg="modSp add mod ord">
        <pc:chgData name="Heijligers, Bram" userId="5cef929d-ecf9-4fca-bf12-bc5ee065fc99" providerId="ADAL" clId="{D48D0AA7-2D30-41A6-BC4C-2D100B2CD15C}" dt="2022-12-22T12:42:45.067" v="2094" actId="20577"/>
        <pc:sldMkLst>
          <pc:docMk/>
          <pc:sldMk cId="4239124219" sldId="287"/>
        </pc:sldMkLst>
        <pc:spChg chg="mod">
          <ac:chgData name="Heijligers, Bram" userId="5cef929d-ecf9-4fca-bf12-bc5ee065fc99" providerId="ADAL" clId="{D48D0AA7-2D30-41A6-BC4C-2D100B2CD15C}" dt="2022-12-22T11:35:56.851" v="841" actId="20577"/>
          <ac:spMkLst>
            <pc:docMk/>
            <pc:sldMk cId="4239124219" sldId="287"/>
            <ac:spMk id="3" creationId="{B96B258F-8A5D-8D45-FC0B-A1D9EEA75562}"/>
          </ac:spMkLst>
        </pc:spChg>
        <pc:spChg chg="mod">
          <ac:chgData name="Heijligers, Bram" userId="5cef929d-ecf9-4fca-bf12-bc5ee065fc99" providerId="ADAL" clId="{D48D0AA7-2D30-41A6-BC4C-2D100B2CD15C}" dt="2022-12-22T12:42:45.067" v="2094" actId="20577"/>
          <ac:spMkLst>
            <pc:docMk/>
            <pc:sldMk cId="4239124219" sldId="287"/>
            <ac:spMk id="4" creationId="{ED0EC930-5CF0-E294-17C9-4EFBC52E479E}"/>
          </ac:spMkLst>
        </pc:spChg>
        <pc:spChg chg="mod">
          <ac:chgData name="Heijligers, Bram" userId="5cef929d-ecf9-4fca-bf12-bc5ee065fc99" providerId="ADAL" clId="{D48D0AA7-2D30-41A6-BC4C-2D100B2CD15C}" dt="2022-12-22T11:40:25.489" v="1321"/>
          <ac:spMkLst>
            <pc:docMk/>
            <pc:sldMk cId="4239124219" sldId="287"/>
            <ac:spMk id="5" creationId="{8F758D47-1925-EE0F-D381-B93959AA5506}"/>
          </ac:spMkLst>
        </pc:spChg>
      </pc:sldChg>
      <pc:sldChg chg="modSp add mod">
        <pc:chgData name="Heijligers, Bram" userId="5cef929d-ecf9-4fca-bf12-bc5ee065fc99" providerId="ADAL" clId="{D48D0AA7-2D30-41A6-BC4C-2D100B2CD15C}" dt="2022-12-22T11:40:27.425" v="1322"/>
        <pc:sldMkLst>
          <pc:docMk/>
          <pc:sldMk cId="477399508" sldId="288"/>
        </pc:sldMkLst>
        <pc:spChg chg="mod">
          <ac:chgData name="Heijligers, Bram" userId="5cef929d-ecf9-4fca-bf12-bc5ee065fc99" providerId="ADAL" clId="{D48D0AA7-2D30-41A6-BC4C-2D100B2CD15C}" dt="2022-12-22T11:35:03.753" v="744" actId="20577"/>
          <ac:spMkLst>
            <pc:docMk/>
            <pc:sldMk cId="477399508" sldId="288"/>
            <ac:spMk id="3" creationId="{B96B258F-8A5D-8D45-FC0B-A1D9EEA75562}"/>
          </ac:spMkLst>
        </pc:spChg>
        <pc:spChg chg="mod">
          <ac:chgData name="Heijligers, Bram" userId="5cef929d-ecf9-4fca-bf12-bc5ee065fc99" providerId="ADAL" clId="{D48D0AA7-2D30-41A6-BC4C-2D100B2CD15C}" dt="2022-12-22T11:35:46.661" v="839" actId="20577"/>
          <ac:spMkLst>
            <pc:docMk/>
            <pc:sldMk cId="477399508" sldId="288"/>
            <ac:spMk id="4" creationId="{ED0EC930-5CF0-E294-17C9-4EFBC52E479E}"/>
          </ac:spMkLst>
        </pc:spChg>
        <pc:spChg chg="mod">
          <ac:chgData name="Heijligers, Bram" userId="5cef929d-ecf9-4fca-bf12-bc5ee065fc99" providerId="ADAL" clId="{D48D0AA7-2D30-41A6-BC4C-2D100B2CD15C}" dt="2022-12-22T11:40:27.425" v="1322"/>
          <ac:spMkLst>
            <pc:docMk/>
            <pc:sldMk cId="477399508" sldId="288"/>
            <ac:spMk id="5" creationId="{8F758D47-1925-EE0F-D381-B93959AA5506}"/>
          </ac:spMkLst>
        </pc:spChg>
      </pc:sldChg>
      <pc:sldChg chg="modSp add mod">
        <pc:chgData name="Heijligers, Bram" userId="5cef929d-ecf9-4fca-bf12-bc5ee065fc99" providerId="ADAL" clId="{D48D0AA7-2D30-41A6-BC4C-2D100B2CD15C}" dt="2022-12-22T11:42:07.732" v="1423" actId="20577"/>
        <pc:sldMkLst>
          <pc:docMk/>
          <pc:sldMk cId="4240208359" sldId="289"/>
        </pc:sldMkLst>
        <pc:spChg chg="mod">
          <ac:chgData name="Heijligers, Bram" userId="5cef929d-ecf9-4fca-bf12-bc5ee065fc99" providerId="ADAL" clId="{D48D0AA7-2D30-41A6-BC4C-2D100B2CD15C}" dt="2022-12-22T11:34:48.022" v="722" actId="20577"/>
          <ac:spMkLst>
            <pc:docMk/>
            <pc:sldMk cId="4240208359" sldId="289"/>
            <ac:spMk id="3" creationId="{B96B258F-8A5D-8D45-FC0B-A1D9EEA75562}"/>
          </ac:spMkLst>
        </pc:spChg>
        <pc:spChg chg="mod">
          <ac:chgData name="Heijligers, Bram" userId="5cef929d-ecf9-4fca-bf12-bc5ee065fc99" providerId="ADAL" clId="{D48D0AA7-2D30-41A6-BC4C-2D100B2CD15C}" dt="2022-12-22T11:42:07.732" v="1423" actId="20577"/>
          <ac:spMkLst>
            <pc:docMk/>
            <pc:sldMk cId="4240208359" sldId="289"/>
            <ac:spMk id="4" creationId="{ED0EC930-5CF0-E294-17C9-4EFBC52E479E}"/>
          </ac:spMkLst>
        </pc:spChg>
        <pc:spChg chg="mod">
          <ac:chgData name="Heijligers, Bram" userId="5cef929d-ecf9-4fca-bf12-bc5ee065fc99" providerId="ADAL" clId="{D48D0AA7-2D30-41A6-BC4C-2D100B2CD15C}" dt="2022-12-22T11:40:29.529" v="1323"/>
          <ac:spMkLst>
            <pc:docMk/>
            <pc:sldMk cId="4240208359" sldId="289"/>
            <ac:spMk id="5" creationId="{8F758D47-1925-EE0F-D381-B93959AA5506}"/>
          </ac:spMkLst>
        </pc:spChg>
      </pc:sldChg>
    </pc:docChg>
  </pc:docChgLst>
  <pc:docChgLst>
    <pc:chgData name="Heijligers, Bram" userId="S::heijligers.b@buas.nl::5cef929d-ecf9-4fca-bf12-bc5ee065fc99" providerId="AD" clId="Web-{7DA55B44-E0C5-DF82-F9B6-2BFFFF9EF52A}"/>
    <pc:docChg chg="modSld">
      <pc:chgData name="Heijligers, Bram" userId="S::heijligers.b@buas.nl::5cef929d-ecf9-4fca-bf12-bc5ee065fc99" providerId="AD" clId="Web-{7DA55B44-E0C5-DF82-F9B6-2BFFFF9EF52A}" dt="2022-12-21T15:40:54.486" v="22" actId="20577"/>
      <pc:docMkLst>
        <pc:docMk/>
      </pc:docMkLst>
      <pc:sldChg chg="modSp">
        <pc:chgData name="Heijligers, Bram" userId="S::heijligers.b@buas.nl::5cef929d-ecf9-4fca-bf12-bc5ee065fc99" providerId="AD" clId="Web-{7DA55B44-E0C5-DF82-F9B6-2BFFFF9EF52A}" dt="2022-12-21T15:40:54.486" v="22" actId="20577"/>
        <pc:sldMkLst>
          <pc:docMk/>
          <pc:sldMk cId="1764014620" sldId="267"/>
        </pc:sldMkLst>
        <pc:spChg chg="mod">
          <ac:chgData name="Heijligers, Bram" userId="S::heijligers.b@buas.nl::5cef929d-ecf9-4fca-bf12-bc5ee065fc99" providerId="AD" clId="Web-{7DA55B44-E0C5-DF82-F9B6-2BFFFF9EF52A}" dt="2022-12-21T15:40:54.486" v="22" actId="20577"/>
          <ac:spMkLst>
            <pc:docMk/>
            <pc:sldMk cId="1764014620" sldId="267"/>
            <ac:spMk id="9" creationId="{4013CABD-8215-8049-872C-2247EFA09829}"/>
          </ac:spMkLst>
        </pc:spChg>
      </pc:sldChg>
    </pc:docChg>
  </pc:docChgLst>
  <pc:docChgLst>
    <pc:chgData name="Heijligers, Bram" userId="5cef929d-ecf9-4fca-bf12-bc5ee065fc99" providerId="ADAL" clId="{180DF299-F286-4023-935E-B03C7B81FFC7}"/>
    <pc:docChg chg="undo custSel addSld modSld">
      <pc:chgData name="Heijligers, Bram" userId="5cef929d-ecf9-4fca-bf12-bc5ee065fc99" providerId="ADAL" clId="{180DF299-F286-4023-935E-B03C7B81FFC7}" dt="2022-12-21T10:27:36.469" v="727" actId="20577"/>
      <pc:docMkLst>
        <pc:docMk/>
      </pc:docMkLst>
      <pc:sldChg chg="modSp mod">
        <pc:chgData name="Heijligers, Bram" userId="5cef929d-ecf9-4fca-bf12-bc5ee065fc99" providerId="ADAL" clId="{180DF299-F286-4023-935E-B03C7B81FFC7}" dt="2022-12-21T10:15:35.394" v="60" actId="20577"/>
        <pc:sldMkLst>
          <pc:docMk/>
          <pc:sldMk cId="989191781" sldId="256"/>
        </pc:sldMkLst>
        <pc:spChg chg="mod">
          <ac:chgData name="Heijligers, Bram" userId="5cef929d-ecf9-4fca-bf12-bc5ee065fc99" providerId="ADAL" clId="{180DF299-F286-4023-935E-B03C7B81FFC7}" dt="2022-12-21T10:15:35.394" v="60" actId="20577"/>
          <ac:spMkLst>
            <pc:docMk/>
            <pc:sldMk cId="989191781" sldId="256"/>
            <ac:spMk id="25" creationId="{B8C37745-5CAB-B949-8072-79528679CAB3}"/>
          </ac:spMkLst>
        </pc:spChg>
        <pc:spChg chg="mod">
          <ac:chgData name="Heijligers, Bram" userId="5cef929d-ecf9-4fca-bf12-bc5ee065fc99" providerId="ADAL" clId="{180DF299-F286-4023-935E-B03C7B81FFC7}" dt="2022-12-21T10:15:19.603" v="37" actId="20577"/>
          <ac:spMkLst>
            <pc:docMk/>
            <pc:sldMk cId="989191781" sldId="256"/>
            <ac:spMk id="26" creationId="{0C64607B-E8EE-204A-9080-04231F8F550D}"/>
          </ac:spMkLst>
        </pc:spChg>
      </pc:sldChg>
      <pc:sldChg chg="modSp mod">
        <pc:chgData name="Heijligers, Bram" userId="5cef929d-ecf9-4fca-bf12-bc5ee065fc99" providerId="ADAL" clId="{180DF299-F286-4023-935E-B03C7B81FFC7}" dt="2022-12-21T10:23:49.242" v="687" actId="20577"/>
        <pc:sldMkLst>
          <pc:docMk/>
          <pc:sldMk cId="1764014620" sldId="267"/>
        </pc:sldMkLst>
        <pc:spChg chg="mod">
          <ac:chgData name="Heijligers, Bram" userId="5cef929d-ecf9-4fca-bf12-bc5ee065fc99" providerId="ADAL" clId="{180DF299-F286-4023-935E-B03C7B81FFC7}" dt="2022-12-21T10:23:49.242" v="687" actId="20577"/>
          <ac:spMkLst>
            <pc:docMk/>
            <pc:sldMk cId="1764014620" sldId="267"/>
            <ac:spMk id="9" creationId="{4013CABD-8215-8049-872C-2247EFA09829}"/>
          </ac:spMkLst>
        </pc:spChg>
      </pc:sldChg>
      <pc:sldChg chg="modSp mod">
        <pc:chgData name="Heijligers, Bram" userId="5cef929d-ecf9-4fca-bf12-bc5ee065fc99" providerId="ADAL" clId="{180DF299-F286-4023-935E-B03C7B81FFC7}" dt="2022-12-21T10:23:13.544" v="682" actId="20577"/>
        <pc:sldMkLst>
          <pc:docMk/>
          <pc:sldMk cId="2858463587" sldId="278"/>
        </pc:sldMkLst>
        <pc:spChg chg="mod">
          <ac:chgData name="Heijligers, Bram" userId="5cef929d-ecf9-4fca-bf12-bc5ee065fc99" providerId="ADAL" clId="{180DF299-F286-4023-935E-B03C7B81FFC7}" dt="2022-12-21T10:23:13.544" v="682" actId="20577"/>
          <ac:spMkLst>
            <pc:docMk/>
            <pc:sldMk cId="2858463587" sldId="278"/>
            <ac:spMk id="3" creationId="{ABDC24BF-967B-8627-B3EB-49C7D509E228}"/>
          </ac:spMkLst>
        </pc:spChg>
      </pc:sldChg>
      <pc:sldChg chg="modSp mod">
        <pc:chgData name="Heijligers, Bram" userId="5cef929d-ecf9-4fca-bf12-bc5ee065fc99" providerId="ADAL" clId="{180DF299-F286-4023-935E-B03C7B81FFC7}" dt="2022-12-21T10:27:10.179" v="709"/>
        <pc:sldMkLst>
          <pc:docMk/>
          <pc:sldMk cId="2357351368" sldId="279"/>
        </pc:sldMkLst>
        <pc:spChg chg="mod">
          <ac:chgData name="Heijligers, Bram" userId="5cef929d-ecf9-4fca-bf12-bc5ee065fc99" providerId="ADAL" clId="{180DF299-F286-4023-935E-B03C7B81FFC7}" dt="2022-12-21T10:27:10.179" v="709"/>
          <ac:spMkLst>
            <pc:docMk/>
            <pc:sldMk cId="2357351368" sldId="279"/>
            <ac:spMk id="4" creationId="{81485D55-35C4-B5C7-9B24-D687D6A09867}"/>
          </ac:spMkLst>
        </pc:spChg>
      </pc:sldChg>
      <pc:sldChg chg="modSp mod">
        <pc:chgData name="Heijligers, Bram" userId="5cef929d-ecf9-4fca-bf12-bc5ee065fc99" providerId="ADAL" clId="{180DF299-F286-4023-935E-B03C7B81FFC7}" dt="2022-12-21T10:27:36.469" v="727" actId="20577"/>
        <pc:sldMkLst>
          <pc:docMk/>
          <pc:sldMk cId="74756782" sldId="282"/>
        </pc:sldMkLst>
        <pc:spChg chg="mod">
          <ac:chgData name="Heijligers, Bram" userId="5cef929d-ecf9-4fca-bf12-bc5ee065fc99" providerId="ADAL" clId="{180DF299-F286-4023-935E-B03C7B81FFC7}" dt="2022-12-21T10:27:36.469" v="727" actId="20577"/>
          <ac:spMkLst>
            <pc:docMk/>
            <pc:sldMk cId="74756782" sldId="282"/>
            <ac:spMk id="4" creationId="{ED0EC930-5CF0-E294-17C9-4EFBC52E479E}"/>
          </ac:spMkLst>
        </pc:spChg>
      </pc:sldChg>
      <pc:sldChg chg="addSp modSp new mod">
        <pc:chgData name="Heijligers, Bram" userId="5cef929d-ecf9-4fca-bf12-bc5ee065fc99" providerId="ADAL" clId="{180DF299-F286-4023-935E-B03C7B81FFC7}" dt="2022-12-21T10:22:14.851" v="660" actId="20577"/>
        <pc:sldMkLst>
          <pc:docMk/>
          <pc:sldMk cId="317607721" sldId="283"/>
        </pc:sldMkLst>
        <pc:spChg chg="mod">
          <ac:chgData name="Heijligers, Bram" userId="5cef929d-ecf9-4fca-bf12-bc5ee065fc99" providerId="ADAL" clId="{180DF299-F286-4023-935E-B03C7B81FFC7}" dt="2022-12-21T10:21:59.621" v="638" actId="20577"/>
          <ac:spMkLst>
            <pc:docMk/>
            <pc:sldMk cId="317607721" sldId="283"/>
            <ac:spMk id="3" creationId="{D3CDD186-A7D0-5202-F633-56595371B87D}"/>
          </ac:spMkLst>
        </pc:spChg>
        <pc:spChg chg="mod">
          <ac:chgData name="Heijligers, Bram" userId="5cef929d-ecf9-4fca-bf12-bc5ee065fc99" providerId="ADAL" clId="{180DF299-F286-4023-935E-B03C7B81FFC7}" dt="2022-12-21T10:21:50.480" v="632" actId="20577"/>
          <ac:spMkLst>
            <pc:docMk/>
            <pc:sldMk cId="317607721" sldId="283"/>
            <ac:spMk id="6" creationId="{E3D5BAC0-5CDF-AEA9-591A-B57AA29E0E05}"/>
          </ac:spMkLst>
        </pc:spChg>
        <pc:spChg chg="add mod">
          <ac:chgData name="Heijligers, Bram" userId="5cef929d-ecf9-4fca-bf12-bc5ee065fc99" providerId="ADAL" clId="{180DF299-F286-4023-935E-B03C7B81FFC7}" dt="2022-12-21T10:22:14.851" v="660" actId="20577"/>
          <ac:spMkLst>
            <pc:docMk/>
            <pc:sldMk cId="317607721" sldId="283"/>
            <ac:spMk id="7" creationId="{38B26866-91BB-C46F-6076-1E75A978E22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9D317E2-89CF-BF42-AE9F-1E591F3FE6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34C057F-DD8E-3C49-A2E7-A6D6ECD66F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7569D-5793-854B-AD14-A4A92002595E}" type="datetimeFigureOut">
              <a:rPr lang="nl-NL" smtClean="0"/>
              <a:t>10-1-2023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864519D-1C87-FD4B-B00A-2DA94782ED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A08F263-2994-7B4C-82A2-4CDFFA4B0E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4E908-F265-BD4B-9820-E8CE97EAAC2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72313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FB1B7-C8F7-8843-BF43-280387B2B40F}" type="datetimeFigureOut">
              <a:rPr lang="nl-NL" smtClean="0"/>
              <a:t>10-1-2023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C5874-2264-DB45-A455-DDA96B8CCAE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639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2833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A6C8C274-345F-C24F-B914-9D57A4FC4BF7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1464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C85429B-7EB3-084A-A4F2-852F584DF39D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8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ISURE EVENT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6B00DB6-5B71-E84F-BC2E-BED7F0E7F3EC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455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ISTIC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FD12A8D7-D751-9541-9AE7-BF53D0FEBC02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36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448D5C6B-2343-F24D-8098-49B80807734D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31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1503BD7-7D4E-034E-A73D-34A96F7C2B9E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14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WN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E4CE7ED-B6C7-5F49-A328-1F510803E5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2625" y="0"/>
            <a:ext cx="11509375" cy="5457825"/>
          </a:xfrm>
          <a:solidFill>
            <a:schemeClr val="bg1">
              <a:alpha val="0"/>
            </a:schemeClr>
          </a:solidFill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9B625D9-B9EE-6E45-88E2-4D1C6CB4222C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1013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ECE7121-FBD5-B04C-9051-955FACEB8C14}" type="datetime2">
              <a:rPr lang="nl-NL" smtClean="0"/>
              <a:t>dinsdag 10 januari 2023</a:t>
            </a:fld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 dirty="0"/>
              <a:t>&lt;</a:t>
            </a:r>
            <a:r>
              <a:rPr lang="nl-NL" dirty="0" err="1"/>
              <a:t>Optional</a:t>
            </a:r>
            <a:r>
              <a:rPr lang="nl-NL" dirty="0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="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8"/>
            <a:ext cx="11144920" cy="3735895"/>
          </a:xfrm>
          <a:prstGeom prst="rect">
            <a:avLst/>
          </a:prstGeom>
        </p:spPr>
        <p:txBody>
          <a:bodyPr wrap="square"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9" name="Titel 18">
            <a:extLst>
              <a:ext uri="{FF2B5EF4-FFF2-40B4-BE49-F238E27FC236}">
                <a16:creationId xmlns:a16="http://schemas.microsoft.com/office/drawing/2014/main" id="{6E37925F-CA59-EA4B-87ED-B4446264C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82737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D076CE5-49C4-1047-90C9-08077C54E025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1268AB72-F30A-4844-AFAE-20251F3B1D8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71381"/>
            <a:ext cx="11144922" cy="4154984"/>
          </a:xfrm>
          <a:prstGeom prst="rect">
            <a:avLst/>
          </a:prstGeom>
        </p:spPr>
        <p:txBody>
          <a:bodyPr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4" name="Titel 18">
            <a:extLst>
              <a:ext uri="{FF2B5EF4-FFF2-40B4-BE49-F238E27FC236}">
                <a16:creationId xmlns:a16="http://schemas.microsoft.com/office/drawing/2014/main" id="{688B96DB-3A09-5D41-96EB-01A013AF8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28379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7BE5A74-8120-B541-8B08-C0396A2FDC64}" type="datetime2">
              <a:rPr lang="nl-NL" smtClean="0"/>
              <a:t>dinsdag 10 januari 2023</a:t>
            </a:fld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 dirty="0"/>
              <a:t>&lt;</a:t>
            </a:r>
            <a:r>
              <a:rPr lang="nl-NL" dirty="0" err="1"/>
              <a:t>Optional</a:t>
            </a:r>
            <a:r>
              <a:rPr lang="nl-NL" dirty="0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ECFF16CA-AD10-5343-89C2-717896D9EA8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6957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endParaRPr lang="nl-NL" dirty="0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162539FB-202D-7448-9B76-4D3F85DFC8D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04964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endParaRPr lang="nl-NL" dirty="0"/>
          </a:p>
        </p:txBody>
      </p:sp>
      <p:sp>
        <p:nvSpPr>
          <p:cNvPr id="15" name="Titel 18">
            <a:extLst>
              <a:ext uri="{FF2B5EF4-FFF2-40B4-BE49-F238E27FC236}">
                <a16:creationId xmlns:a16="http://schemas.microsoft.com/office/drawing/2014/main" id="{D3DFFFC9-390E-9640-9571-5C38971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97706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D1B948D2-A1A1-F04B-B617-A343C034765F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9EB354-C69C-5643-9D58-5562543DF02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endParaRPr lang="nl-NL" dirty="0"/>
          </a:p>
        </p:txBody>
      </p:sp>
      <p:sp>
        <p:nvSpPr>
          <p:cNvPr id="10" name="Titel 18">
            <a:extLst>
              <a:ext uri="{FF2B5EF4-FFF2-40B4-BE49-F238E27FC236}">
                <a16:creationId xmlns:a16="http://schemas.microsoft.com/office/drawing/2014/main" id="{949D0D18-EF80-BF45-81DC-61E86990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AF9BE3C-D98B-1145-B3B9-29CC71E86FE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0343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20269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409560F-09D7-1541-AA3E-48454F3386CB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4172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 VERTIC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BB334B0-1517-8E49-8E98-1A6D5ACFD79A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2"/>
            <a:ext cx="11144919" cy="1221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7" name="Tijdelijke aanduiding voor tekst 12">
            <a:extLst>
              <a:ext uri="{FF2B5EF4-FFF2-40B4-BE49-F238E27FC236}">
                <a16:creationId xmlns:a16="http://schemas.microsoft.com/office/drawing/2014/main" id="{22D87F01-9DD2-8D4D-9195-78BF27BC2C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7882" y="3485645"/>
            <a:ext cx="11144921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F81BD049-5E4B-9149-B907-EEBC60CA884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37882" y="3957143"/>
            <a:ext cx="11144921" cy="164044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331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5AB97BA9-CF0A-E84E-8749-19F48DD9B11A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18FF14D-DE4B-5145-AA10-4DA74DE2D5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062870"/>
          </a:xfrm>
          <a:prstGeom prst="rect">
            <a:avLst/>
          </a:prstGeom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38403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DB27365-2F06-6844-B8A5-69B9719875E4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C3B9D9-D47F-E64C-B5FB-5C72B67A68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7882" y="2462709"/>
            <a:ext cx="11145600" cy="774700"/>
          </a:xfrm>
          <a:prstGeom prst="rect">
            <a:avLst/>
          </a:prstGeom>
        </p:spPr>
        <p:txBody>
          <a:bodyPr/>
          <a:lstStyle>
            <a:lvl1pPr algn="ctr">
              <a:defRPr sz="4400" baseline="0">
                <a:solidFill>
                  <a:schemeClr val="bg1"/>
                </a:solidFill>
                <a:latin typeface="Open Sans SemiBold" panose="020B0606030504020204" pitchFamily="34" charset="0"/>
              </a:defRPr>
            </a:lvl1pPr>
          </a:lstStyle>
          <a:p>
            <a:r>
              <a:rPr lang="nl-NL" dirty="0" err="1"/>
              <a:t>Thank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!</a:t>
            </a: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11D22F6-CF91-A141-9E4D-70FE81B1761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16082" y="3429000"/>
            <a:ext cx="5389200" cy="219551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Clr>
                <a:srgbClr val="EE731A"/>
              </a:buClr>
              <a:buFontTx/>
              <a:buNone/>
              <a:defRPr sz="2100" baseline="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Text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498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2B7B323-1BBF-154D-9615-F7F8C12858F4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4550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5113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1086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AABC345-69CA-A944-8CD9-FFF238BA6EFB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5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80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CIENCE A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07072F27-C774-C541-A0DB-86DF7F09557D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9338287-3AF1-3343-8F1E-141790FD5731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74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5568E9F-E84D-C14D-8FA6-15284E6958F8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7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9" Type="http://schemas.openxmlformats.org/officeDocument/2006/relationships/image" Target="../media/image2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9D204BC3-D550-6C4A-888D-7B95F79F4232}" type="datetime2">
              <a:rPr lang="nl-NL" smtClean="0"/>
              <a:t>dinsdag 10 januari 2023</a:t>
            </a:fld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 dirty="0"/>
              <a:t>&lt;</a:t>
            </a:r>
            <a:r>
              <a:rPr lang="nl-NL" dirty="0" err="1"/>
              <a:t>Optional</a:t>
            </a:r>
            <a:r>
              <a:rPr lang="nl-NL"/>
              <a:t>&gt;</a:t>
            </a:r>
          </a:p>
        </p:txBody>
      </p:sp>
      <p:sp>
        <p:nvSpPr>
          <p:cNvPr id="11" name="Tijdelijke aanduiding voor titel 10">
            <a:extLst>
              <a:ext uri="{FF2B5EF4-FFF2-40B4-BE49-F238E27FC236}">
                <a16:creationId xmlns:a16="http://schemas.microsoft.com/office/drawing/2014/main" id="{D09ABA41-6BF9-2A46-9E75-DA4409960371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1727200" y="3564467"/>
            <a:ext cx="9372600" cy="15240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468000" tIns="288000" rIns="468000" bIns="45720" rtlCol="0" anchor="t" anchorCtr="0">
            <a:noAutofit/>
          </a:bodyPr>
          <a:lstStyle/>
          <a:p>
            <a:endParaRPr lang="nl-NL" dirty="0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CCBB489B-C61E-7645-8AA7-236EC08917CB}"/>
              </a:ext>
            </a:extLst>
          </p:cNvPr>
          <p:cNvSpPr>
            <a:spLocks noGrp="1" noChangeAspect="1"/>
          </p:cNvSpPr>
          <p:nvPr>
            <p:ph type="body" idx="1"/>
          </p:nvPr>
        </p:nvSpPr>
        <p:spPr>
          <a:xfrm>
            <a:off x="1727200" y="5088467"/>
            <a:ext cx="9372600" cy="982133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108000" rIns="468000" bIns="360000" rtlCol="0">
            <a:noAutofit/>
          </a:bodyPr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92194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15" r:id="rId6"/>
    <p:sldLayoutId id="2147483731" r:id="rId7"/>
    <p:sldLayoutId id="2147483733" r:id="rId8"/>
    <p:sldLayoutId id="2147483735" r:id="rId9"/>
    <p:sldLayoutId id="2147483737" r:id="rId10"/>
    <p:sldLayoutId id="2147483741" r:id="rId11"/>
    <p:sldLayoutId id="2147483739" r:id="rId12"/>
    <p:sldLayoutId id="2147483743" r:id="rId13"/>
    <p:sldLayoutId id="2147483745" r:id="rId14"/>
    <p:sldLayoutId id="2147483718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ECC8C2D5-4E6A-5441-84B3-10BD96EE8891}" type="datetime2">
              <a:rPr lang="nl-NL" smtClean="0"/>
              <a:t>dinsdag 10 januari 2023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&lt;Optional&gt;</a:t>
            </a:r>
          </a:p>
        </p:txBody>
      </p:sp>
    </p:spTree>
    <p:extLst>
      <p:ext uri="{BB962C8B-B14F-4D97-AF65-F5344CB8AC3E}">
        <p14:creationId xmlns:p14="http://schemas.microsoft.com/office/powerpoint/2010/main" val="35465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1" r:id="rId2"/>
    <p:sldLayoutId id="2147483723" r:id="rId3"/>
    <p:sldLayoutId id="2147483722" r:id="rId4"/>
    <p:sldLayoutId id="2147483720" r:id="rId5"/>
    <p:sldLayoutId id="2147483729" r:id="rId6"/>
    <p:sldLayoutId id="214748372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420" userDrawn="1">
          <p15:clr>
            <a:srgbClr val="F26B43"/>
          </p15:clr>
        </p15:guide>
        <p15:guide id="3" pos="4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0C64607B-E8EE-204A-9080-04231F8F55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nl-NL" dirty="0" err="1"/>
              <a:t>FirstName</a:t>
            </a:r>
            <a:r>
              <a:rPr lang="nl-NL" dirty="0"/>
              <a:t> </a:t>
            </a:r>
            <a:r>
              <a:rPr lang="nl-NL" dirty="0" err="1"/>
              <a:t>LastName</a:t>
            </a:r>
            <a:endParaRPr lang="nl-NL" dirty="0"/>
          </a:p>
          <a:p>
            <a:r>
              <a:rPr lang="nl-NL" dirty="0" err="1"/>
              <a:t>StudentNumber</a:t>
            </a:r>
            <a:endParaRPr lang="nl-NL" dirty="0"/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B8C37745-5CAB-B949-8072-79528679C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Project Proposal</a:t>
            </a:r>
            <a:r>
              <a:rPr lang="en-US" dirty="0"/>
              <a:t>: </a:t>
            </a:r>
            <a:r>
              <a:rPr lang="en-US" dirty="0" err="1"/>
              <a:t>YourTitleHere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9191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10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Continuous Learning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r>
              <a:rPr lang="en-US" dirty="0"/>
              <a:t>How does the application design allow for continual (supervised) learning based on user input? Meaning users can label data and/or output, E.g.:</a:t>
            </a:r>
          </a:p>
          <a:p>
            <a:pPr lvl="1"/>
            <a:r>
              <a:rPr lang="en-US" dirty="0"/>
              <a:t>annotate pictures;</a:t>
            </a:r>
          </a:p>
          <a:p>
            <a:pPr lvl="1"/>
            <a:r>
              <a:rPr lang="en-US" dirty="0"/>
              <a:t>other data labelling means;</a:t>
            </a:r>
          </a:p>
          <a:p>
            <a:pPr lvl="1"/>
            <a:r>
              <a:rPr lang="en-US" dirty="0"/>
              <a:t>rate predictions/model output.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HCAI - </a:t>
            </a:r>
            <a:r>
              <a:rPr lang="en-NL" dirty="0"/>
              <a:t>Application Design</a:t>
            </a:r>
            <a:r>
              <a:rPr lang="en-US" dirty="0"/>
              <a:t>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3601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11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Feedback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r>
              <a:rPr lang="en-NL" dirty="0"/>
              <a:t>User tests results</a:t>
            </a:r>
            <a:r>
              <a:rPr lang="en-US" dirty="0"/>
              <a:t>?</a:t>
            </a:r>
          </a:p>
          <a:p>
            <a:r>
              <a:rPr lang="en-US" dirty="0"/>
              <a:t>Client feedback? </a:t>
            </a:r>
          </a:p>
          <a:p>
            <a:r>
              <a:rPr lang="en-US" dirty="0"/>
              <a:t>What was processed and how?</a:t>
            </a:r>
          </a:p>
          <a:p>
            <a:r>
              <a:rPr lang="en-US" dirty="0"/>
              <a:t>Design implications?</a:t>
            </a:r>
            <a:endParaRPr lang="en-NL" dirty="0"/>
          </a:p>
          <a:p>
            <a:pPr marL="0" indent="0">
              <a:buNone/>
            </a:pPr>
            <a:endParaRPr lang="en-N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HCAI - </a:t>
            </a:r>
            <a:r>
              <a:rPr lang="en-NL" dirty="0"/>
              <a:t>Application Design</a:t>
            </a:r>
            <a:r>
              <a:rPr lang="en-US" dirty="0"/>
              <a:t>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7399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12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Low-level design</a:t>
            </a:r>
            <a:r>
              <a:rPr lang="en-US" dirty="0"/>
              <a:t>:</a:t>
            </a:r>
            <a:endParaRPr lang="en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r>
              <a:rPr lang="en-US" dirty="0"/>
              <a:t>Detailed design of the application</a:t>
            </a:r>
          </a:p>
          <a:p>
            <a:r>
              <a:rPr lang="en-US" dirty="0"/>
              <a:t>Everything which doesn’t fit into the other boxes usually goes here…</a:t>
            </a:r>
          </a:p>
          <a:p>
            <a:pPr lvl="1"/>
            <a:r>
              <a:rPr lang="en-US" dirty="0"/>
              <a:t>Note that you might want to explain aspects of the low-level design using your wireframe if possible!</a:t>
            </a:r>
          </a:p>
          <a:p>
            <a:r>
              <a:rPr lang="en-US" dirty="0"/>
              <a:t>E.g.</a:t>
            </a:r>
          </a:p>
          <a:p>
            <a:pPr lvl="1"/>
            <a:r>
              <a:rPr lang="en-US" dirty="0"/>
              <a:t>User will receive notifications to do…</a:t>
            </a:r>
          </a:p>
          <a:p>
            <a:pPr lvl="1"/>
            <a:r>
              <a:rPr lang="en-US" dirty="0"/>
              <a:t>To improve user retention, a competitive system is introduced which does…</a:t>
            </a:r>
          </a:p>
          <a:p>
            <a:pPr lvl="1"/>
            <a:r>
              <a:rPr lang="en-US" dirty="0"/>
              <a:t>To warn the player for Y, a yellow </a:t>
            </a:r>
            <a:r>
              <a:rPr lang="en-US" dirty="0" err="1"/>
              <a:t>colour</a:t>
            </a:r>
            <a:r>
              <a:rPr lang="en-US" dirty="0"/>
              <a:t> will be </a:t>
            </a:r>
            <a:r>
              <a:rPr lang="en-US"/>
              <a:t>used for X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N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HCAI - </a:t>
            </a:r>
            <a:r>
              <a:rPr lang="en-NL" dirty="0"/>
              <a:t>Application Design</a:t>
            </a:r>
            <a:r>
              <a:rPr lang="en-US" dirty="0"/>
              <a:t>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124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13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Wireframe Prototype</a:t>
            </a:r>
            <a:r>
              <a:rPr lang="en-US" dirty="0"/>
              <a:t>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r>
              <a:rPr lang="en-US" dirty="0"/>
              <a:t>Some demo…</a:t>
            </a:r>
          </a:p>
          <a:p>
            <a:pPr lvl="1"/>
            <a:r>
              <a:rPr lang="en-US" dirty="0"/>
              <a:t>Link to .zip file of exported prototype on </a:t>
            </a:r>
            <a:r>
              <a:rPr lang="en-US" dirty="0" err="1"/>
              <a:t>github</a:t>
            </a:r>
            <a:endParaRPr lang="en-US" dirty="0"/>
          </a:p>
          <a:p>
            <a:pPr marL="0" indent="0">
              <a:buNone/>
            </a:pPr>
            <a:endParaRPr lang="en-N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HCAI - </a:t>
            </a:r>
            <a:r>
              <a:rPr lang="en-NL" dirty="0"/>
              <a:t>Application Design</a:t>
            </a:r>
            <a:r>
              <a:rPr lang="en-US" dirty="0"/>
              <a:t>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0208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8009EC8-E9DE-2746-B629-E8E1C7F152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DBC3B0E-7707-0645-9528-558D358FE05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NL" dirty="0"/>
              <a:t>Any questions?</a:t>
            </a:r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6B891C5-6D26-DD48-8DFB-6F245191D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4974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0F3815-05BE-69EF-2D71-CC4B8EACA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C24BF-967B-8627-B3EB-49C7D509E228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Value Proposition: What computer vision application will you make and why is it’s added value?</a:t>
            </a:r>
          </a:p>
          <a:p>
            <a:r>
              <a:rPr lang="en-GB" dirty="0"/>
              <a:t>Proof-of-Concept: How will my Computer Vision Algorithm work?</a:t>
            </a:r>
          </a:p>
          <a:p>
            <a:r>
              <a:rPr lang="en-GB" dirty="0"/>
              <a:t>Explainable AI: How does my AI work?</a:t>
            </a:r>
          </a:p>
          <a:p>
            <a:r>
              <a:rPr lang="en-GB" dirty="0"/>
              <a:t>Responsible AI: Why is my AI ethical?</a:t>
            </a:r>
          </a:p>
          <a:p>
            <a:r>
              <a:rPr lang="en-GB" dirty="0"/>
              <a:t>Disruptive Technology risks: What disruptive technology risks am I facing?</a:t>
            </a:r>
          </a:p>
          <a:p>
            <a:r>
              <a:rPr lang="en-GB" dirty="0"/>
              <a:t>Application Design: How will my computer vision application work?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4D0C9CD-3F98-5442-CD02-B9EC8FB9D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Table of Contents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8463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18A26114-C70A-1045-B928-7E9DEFEB5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Business Understanding Components</a:t>
            </a:r>
            <a:endParaRPr lang="nl-NL" dirty="0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wrap="square" lIns="91440" tIns="45720" rIns="91440" bIns="45720" anchor="t">
            <a:noAutofit/>
          </a:bodyPr>
          <a:lstStyle/>
          <a:p>
            <a:r>
              <a:rPr lang="en-NL" dirty="0"/>
              <a:t>AI Canvas</a:t>
            </a:r>
            <a:endParaRPr lang="en-US" dirty="0"/>
          </a:p>
          <a:p>
            <a:pPr lvl="1"/>
            <a:r>
              <a:rPr lang="en-GB" dirty="0"/>
              <a:t>Do market research &amp; consumer analysis </a:t>
            </a:r>
          </a:p>
          <a:p>
            <a:pPr lvl="1"/>
            <a:r>
              <a:rPr lang="en-GB" dirty="0"/>
              <a:t>Is the proposal feasible? </a:t>
            </a:r>
          </a:p>
          <a:p>
            <a:pPr marL="0" indent="-29700">
              <a:buNone/>
            </a:pPr>
            <a:endParaRPr lang="en-GB" dirty="0">
              <a:cs typeface="Calibri"/>
            </a:endParaRPr>
          </a:p>
          <a:p>
            <a:pPr marL="0" indent="-29700">
              <a:buNone/>
            </a:pPr>
            <a:r>
              <a:rPr lang="en-GB" b="1" dirty="0">
                <a:cs typeface="Calibri"/>
              </a:rPr>
              <a:t>ILO Mapping: </a:t>
            </a:r>
            <a:r>
              <a:rPr lang="en-GB" dirty="0">
                <a:cs typeface="Calibri"/>
              </a:rPr>
              <a:t>Which parts of ILO 2: business understanding should be covered in these slides?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Value proposition</a:t>
            </a:r>
            <a:endParaRPr lang="nl-NL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4014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810FA99E-143A-EC49-8FAF-92762E128ECE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C845318-D328-9D4A-AB47-AA3BF8EC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AI Canvas</a:t>
            </a:r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822E9F4-F273-9349-B925-63D0F1259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4</a:t>
            </a:fld>
            <a:endParaRPr lang="nl-NL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E67A9B8-7238-C686-FB79-DC42017C96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460194"/>
            <a:ext cx="8941431" cy="4331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684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F36546-7B58-A7AF-6999-9032448EB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5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FCBD6-377B-C63F-1408-7F7A658C865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Present the model which best fits your use-case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485D55-35C4-B5C7-9B24-D687D6A09867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Baseline AI Algorithm Design</a:t>
            </a:r>
          </a:p>
          <a:p>
            <a:pPr lvl="1"/>
            <a:r>
              <a:rPr lang="en-GB" dirty="0"/>
              <a:t>Improvement steps</a:t>
            </a:r>
          </a:p>
          <a:p>
            <a:r>
              <a:rPr lang="en-GB" dirty="0"/>
              <a:t>Transfer Learning + Tweaking</a:t>
            </a:r>
          </a:p>
          <a:p>
            <a:r>
              <a:rPr lang="en-GB" dirty="0"/>
              <a:t>Overall Performance Evaluation</a:t>
            </a:r>
          </a:p>
          <a:p>
            <a:r>
              <a:rPr lang="en-GB" dirty="0"/>
              <a:t>Etc.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>
                <a:cs typeface="Calibri"/>
              </a:rPr>
              <a:t>ILO Mapping: </a:t>
            </a:r>
            <a:r>
              <a:rPr lang="en-GB" dirty="0">
                <a:cs typeface="Calibri"/>
              </a:rPr>
              <a:t>Which parts of ILO 4: neural networks and deep learning should be covered in these slides?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11E718B-5A95-BE71-D1B4-7A7830DAB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Proof-of-Concept: Computer Vision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7351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F36546-7B58-A7AF-6999-9032448EB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6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FCBD6-377B-C63F-1408-7F7A658C865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Open Sans SemiBold"/>
                <a:ea typeface="Open Sans SemiBold"/>
                <a:cs typeface="Open Sans SemiBold"/>
              </a:rPr>
              <a:t>Bias, fairness, transparency and interpretability</a:t>
            </a:r>
            <a:endParaRPr lang="en-US" dirty="0" err="1">
              <a:ea typeface="Open Sans SemiBold"/>
              <a:cs typeface="Open Sans SemiBold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485D55-35C4-B5C7-9B24-D687D6A09867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wrap="square" lIns="91440" tIns="45720" rIns="91440" bIns="45720" anchor="t">
            <a:noAutofit/>
          </a:bodyPr>
          <a:lstStyle/>
          <a:p>
            <a:pPr marL="198755" indent="-198755"/>
            <a:r>
              <a:rPr lang="en-GB" b="1" dirty="0">
                <a:latin typeface="Open Sans"/>
                <a:ea typeface="Open Sans"/>
                <a:cs typeface="Calibri"/>
              </a:rPr>
              <a:t>ILO Mapping: </a:t>
            </a:r>
            <a:r>
              <a:rPr lang="en-GB" dirty="0">
                <a:latin typeface="Open Sans"/>
                <a:ea typeface="Open Sans"/>
                <a:cs typeface="Calibri"/>
              </a:rPr>
              <a:t>Which parts of ILO 3: Responsible and Explainable AI should be covered in these slides?</a:t>
            </a:r>
          </a:p>
          <a:p>
            <a:pPr marL="198755" indent="-198755">
              <a:buNone/>
            </a:pPr>
            <a:r>
              <a:rPr lang="en-GB" b="1" dirty="0">
                <a:latin typeface="Open Sans"/>
                <a:ea typeface="Open Sans"/>
                <a:cs typeface="Open Sans"/>
              </a:rPr>
              <a:t>(Presentation) Requirements:</a:t>
            </a:r>
            <a:endParaRPr lang="en-GB" dirty="0">
              <a:latin typeface="Open Sans"/>
              <a:ea typeface="Open Sans"/>
              <a:cs typeface="Open Sans"/>
            </a:endParaRPr>
          </a:p>
          <a:p>
            <a:pPr marL="198755" indent="-198755">
              <a:buFont typeface="Arial"/>
              <a:buChar char="•"/>
            </a:pPr>
            <a:r>
              <a:rPr lang="en-GB" dirty="0">
                <a:latin typeface="Open Sans"/>
                <a:ea typeface="Open Sans"/>
                <a:cs typeface="Open Sans"/>
              </a:rPr>
              <a:t>Perform an EDA on the dataset with the goal to identify, and describe an instance of bias in the </a:t>
            </a:r>
            <a:r>
              <a:rPr lang="en-GB" dirty="0" err="1">
                <a:latin typeface="Open Sans"/>
                <a:ea typeface="Open Sans"/>
                <a:cs typeface="Open Sans"/>
              </a:rPr>
              <a:t>Imsitu</a:t>
            </a:r>
            <a:r>
              <a:rPr lang="en-GB" dirty="0">
                <a:latin typeface="Open Sans"/>
                <a:ea typeface="Open Sans"/>
                <a:cs typeface="Open Sans"/>
              </a:rPr>
              <a:t> dataset.</a:t>
            </a:r>
            <a:endParaRPr lang="en-GB">
              <a:latin typeface="Open Sans"/>
              <a:ea typeface="Open Sans Semibold"/>
              <a:cs typeface="Open Sans Semibold"/>
            </a:endParaRPr>
          </a:p>
          <a:p>
            <a:pPr marL="198755" indent="-198755">
              <a:buFont typeface="Arial"/>
              <a:buChar char="•"/>
            </a:pPr>
            <a:r>
              <a:rPr lang="en-GB" dirty="0">
                <a:latin typeface="Open Sans"/>
                <a:ea typeface="Open Sans"/>
                <a:cs typeface="Open Sans"/>
              </a:rPr>
              <a:t>Discuss a possible ramification (e.g., harm) in terms of fairness of the identified bias instance in the </a:t>
            </a:r>
            <a:r>
              <a:rPr lang="en-GB" dirty="0" err="1">
                <a:latin typeface="Open Sans"/>
                <a:ea typeface="Open Sans"/>
                <a:cs typeface="Open Sans"/>
              </a:rPr>
              <a:t>Imsitu</a:t>
            </a:r>
            <a:r>
              <a:rPr lang="en-GB" dirty="0">
                <a:latin typeface="Open Sans"/>
                <a:ea typeface="Open Sans"/>
                <a:cs typeface="Open Sans"/>
              </a:rPr>
              <a:t> dataset.</a:t>
            </a:r>
            <a:endParaRPr lang="en-GB" dirty="0">
              <a:latin typeface="Open Sans"/>
              <a:ea typeface="Open Sans Semibold"/>
              <a:cs typeface="Open Sans Semibold"/>
            </a:endParaRPr>
          </a:p>
          <a:p>
            <a:pPr marL="198755" indent="-198755">
              <a:buFont typeface="Arial"/>
              <a:buChar char="•"/>
            </a:pPr>
            <a:r>
              <a:rPr lang="en-GB" dirty="0">
                <a:highlight>
                  <a:srgbClr val="FFFF00"/>
                </a:highlight>
                <a:latin typeface="Open Sans"/>
                <a:ea typeface="Open Sans"/>
                <a:cs typeface="Open Sans"/>
              </a:rPr>
              <a:t>Ask Nitin --&gt; Add 'Apply Explainable AI method' requirement.</a:t>
            </a:r>
            <a:endParaRPr lang="en-GB" dirty="0">
              <a:highlight>
                <a:srgbClr val="FFFF00"/>
              </a:highlight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11E718B-5A95-BE71-D1B4-7A7830DAB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Responsible 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8492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37F38D-14FE-DDBE-204B-2C0E8E65F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7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DD186-A7D0-5202-F633-56595371B8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5389274" cy="471498"/>
          </a:xfrm>
        </p:spPr>
        <p:txBody>
          <a:bodyPr/>
          <a:lstStyle/>
          <a:p>
            <a:r>
              <a:rPr lang="en-US" dirty="0"/>
              <a:t>Risks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C44D8A-AA25-60D8-2AC3-F69BF4A64E80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Donald Trump tries to start an insurrection using my app</a:t>
            </a:r>
          </a:p>
          <a:p>
            <a:endParaRPr lang="en-US" dirty="0"/>
          </a:p>
          <a:p>
            <a:pPr marL="0" indent="0">
              <a:buNone/>
            </a:pPr>
            <a:r>
              <a:rPr lang="en-GB" b="1" dirty="0">
                <a:cs typeface="Calibri"/>
              </a:rPr>
              <a:t>ILO Mapping: </a:t>
            </a:r>
            <a:r>
              <a:rPr lang="en-GB" dirty="0">
                <a:cs typeface="Calibri"/>
              </a:rPr>
              <a:t>Which parts of ILO 2: business understanding should be covered in these slides?</a:t>
            </a:r>
          </a:p>
          <a:p>
            <a:pPr marL="0" indent="0">
              <a:buNone/>
            </a:pPr>
            <a:endParaRPr lang="en-GB" dirty="0">
              <a:cs typeface="Calibri"/>
            </a:endParaRPr>
          </a:p>
          <a:p>
            <a:pPr marL="0" indent="0">
              <a:buNone/>
            </a:pPr>
            <a:r>
              <a:rPr lang="en-GB" b="1" dirty="0">
                <a:cs typeface="Calibri"/>
              </a:rPr>
              <a:t>ILO Mapping: </a:t>
            </a:r>
            <a:r>
              <a:rPr lang="en-GB" dirty="0">
                <a:cs typeface="Calibri"/>
              </a:rPr>
              <a:t>Which parts of ILO 5: </a:t>
            </a:r>
            <a:r>
              <a:rPr lang="en-US" dirty="0">
                <a:cs typeface="Calibri"/>
              </a:rPr>
              <a:t>Human Centered AI: User Experience</a:t>
            </a:r>
            <a:r>
              <a:rPr lang="en-GB" dirty="0">
                <a:cs typeface="Calibri"/>
              </a:rPr>
              <a:t> should be covered in these slides?</a:t>
            </a:r>
          </a:p>
          <a:p>
            <a:pPr marL="0" indent="0">
              <a:buNone/>
            </a:pPr>
            <a:endParaRPr lang="en-GB" dirty="0">
              <a:cs typeface="Calibri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5B2C73-CD65-5D8C-0A8D-3DD8A1C20839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/>
              <a:t>Have a constitution and a work rule-based state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3D5BAC0-5CDF-AEA9-591A-B57AA29E0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Disruptive Technology Risks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8B26866-91BB-C46F-6076-1E75A978E22F}"/>
              </a:ext>
            </a:extLst>
          </p:cNvPr>
          <p:cNvSpPr txBox="1">
            <a:spLocks/>
          </p:cNvSpPr>
          <p:nvPr/>
        </p:nvSpPr>
        <p:spPr>
          <a:xfrm>
            <a:off x="6104964" y="1399343"/>
            <a:ext cx="5389274" cy="4714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000" kern="1200" baseline="0">
                <a:solidFill>
                  <a:srgbClr val="00B7EE"/>
                </a:solidFill>
                <a:latin typeface="Open Sans SemiBold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Contingency Plan</a:t>
            </a:r>
          </a:p>
        </p:txBody>
      </p:sp>
    </p:spTree>
    <p:extLst>
      <p:ext uri="{BB962C8B-B14F-4D97-AF65-F5344CB8AC3E}">
        <p14:creationId xmlns:p14="http://schemas.microsoft.com/office/powerpoint/2010/main" val="317607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8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High-level design: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Concept:</a:t>
            </a:r>
          </a:p>
          <a:p>
            <a:r>
              <a:rPr lang="en-US" dirty="0"/>
              <a:t>Who is the user?</a:t>
            </a:r>
          </a:p>
          <a:p>
            <a:r>
              <a:rPr lang="en-US" dirty="0"/>
              <a:t>What problem are you solving?</a:t>
            </a:r>
          </a:p>
          <a:p>
            <a:r>
              <a:rPr lang="en-US" dirty="0"/>
              <a:t>How is the app going to solve that problem?</a:t>
            </a:r>
          </a:p>
          <a:p>
            <a:endParaRPr lang="en-US" dirty="0"/>
          </a:p>
          <a:p>
            <a:r>
              <a:rPr lang="en-US" dirty="0"/>
              <a:t>Menu Flow?</a:t>
            </a:r>
          </a:p>
          <a:p>
            <a:r>
              <a:rPr lang="en-US" dirty="0"/>
              <a:t>Information flow?</a:t>
            </a:r>
          </a:p>
          <a:p>
            <a:r>
              <a:rPr lang="en-US" dirty="0"/>
              <a:t>Colors styles?</a:t>
            </a:r>
          </a:p>
          <a:p>
            <a:r>
              <a:rPr lang="en-US" dirty="0"/>
              <a:t>Interaction style?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HCAI - </a:t>
            </a:r>
            <a:r>
              <a:rPr lang="en-NL" dirty="0"/>
              <a:t>Application Design</a:t>
            </a:r>
            <a:r>
              <a:rPr lang="en-US" dirty="0"/>
              <a:t>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756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9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Algorithm Embedding</a:t>
            </a:r>
            <a:r>
              <a:rPr lang="en-US" dirty="0"/>
              <a:t>:</a:t>
            </a:r>
            <a:endParaRPr lang="en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r>
              <a:rPr lang="en-US" dirty="0"/>
              <a:t>How is the computer vision algorithm embedded?</a:t>
            </a:r>
          </a:p>
          <a:p>
            <a:r>
              <a:rPr lang="en-US" dirty="0">
                <a:cs typeface="Calibri"/>
              </a:rPr>
              <a:t>What will the eventual algorithm classification and how?</a:t>
            </a:r>
          </a:p>
          <a:p>
            <a:r>
              <a:rPr lang="en-US" dirty="0">
                <a:cs typeface="Calibri"/>
              </a:rPr>
              <a:t>Will the algorithm be able to do more then demonstrated in the proof-of-concept?</a:t>
            </a:r>
            <a:endParaRPr lang="en-GB" dirty="0">
              <a:cs typeface="Calibri"/>
            </a:endParaRPr>
          </a:p>
          <a:p>
            <a:pPr marL="0" indent="0">
              <a:buNone/>
            </a:pPr>
            <a:endParaRPr lang="en-N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HCAI - </a:t>
            </a:r>
            <a:r>
              <a:rPr lang="en-NL" dirty="0"/>
              <a:t>Application Design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496079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IDE">
  <a:themeElements>
    <a:clrScheme name="Aangepast 2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74072DD1-003A-498D-805F-6F12813DF1F1}"/>
    </a:ext>
  </a:extLst>
</a:theme>
</file>

<file path=ppt/theme/theme2.xml><?xml version="1.0" encoding="utf-8"?>
<a:theme xmlns:a="http://schemas.openxmlformats.org/drawingml/2006/main" name="TEXT SLIDE">
  <a:themeElements>
    <a:clrScheme name="BUas Thema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00B7ED"/>
      </a:accent1>
      <a:accent2>
        <a:srgbClr val="EC7C30"/>
      </a:accent2>
      <a:accent3>
        <a:srgbClr val="FDFFFE"/>
      </a:accent3>
      <a:accent4>
        <a:srgbClr val="FDFFFE"/>
      </a:accent4>
      <a:accent5>
        <a:srgbClr val="FDFFFE"/>
      </a:accent5>
      <a:accent6>
        <a:srgbClr val="FDFFFE"/>
      </a:accent6>
      <a:hlink>
        <a:srgbClr val="FDFFFE"/>
      </a:hlink>
      <a:folHlink>
        <a:srgbClr val="EC7C3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858C82BB-7DD2-4828-892B-C2A10CE3C946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DEF28CA2629948A9F801C782641252" ma:contentTypeVersion="16" ma:contentTypeDescription="Create a new document." ma:contentTypeScope="" ma:versionID="9c6005e7f719c391f8a081f21693d65f">
  <xsd:schema xmlns:xsd="http://www.w3.org/2001/XMLSchema" xmlns:xs="http://www.w3.org/2001/XMLSchema" xmlns:p="http://schemas.microsoft.com/office/2006/metadata/properties" xmlns:ns2="bd38d267-56bb-4e22-b975-199a06fd69fa" xmlns:ns3="d8c712e5-67fc-4595-93cb-a4164dd8eff3" targetNamespace="http://schemas.microsoft.com/office/2006/metadata/properties" ma:root="true" ma:fieldsID="ac16135cc8f915f339c57eb2d0574bad" ns2:_="" ns3:_="">
    <xsd:import namespace="bd38d267-56bb-4e22-b975-199a06fd69fa"/>
    <xsd:import namespace="d8c712e5-67fc-4595-93cb-a4164dd8ef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38d267-56bb-4e22-b975-199a06fd69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365a90ea-d0e7-4aae-8ef9-9f5dd1eb65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c712e5-67fc-4595-93cb-a4164dd8eff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e624992-a676-4554-99c9-a3d8ae70b3e3}" ma:internalName="TaxCatchAll" ma:showField="CatchAllData" ma:web="d8c712e5-67fc-4595-93cb-a4164dd8ef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d38d267-56bb-4e22-b975-199a06fd69fa">
      <Terms xmlns="http://schemas.microsoft.com/office/infopath/2007/PartnerControls"/>
    </lcf76f155ced4ddcb4097134ff3c332f>
    <TaxCatchAll xmlns="d8c712e5-67fc-4595-93cb-a4164dd8eff3" xsi:nil="true"/>
  </documentManagement>
</p:properties>
</file>

<file path=customXml/itemProps1.xml><?xml version="1.0" encoding="utf-8"?>
<ds:datastoreItem xmlns:ds="http://schemas.openxmlformats.org/officeDocument/2006/customXml" ds:itemID="{DBDE96B7-2B32-41BB-94C3-26DDC5AA149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161ECC5-8C0A-40D3-B7C9-710A87C718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38d267-56bb-4e22-b975-199a06fd69fa"/>
    <ds:schemaRef ds:uri="d8c712e5-67fc-4595-93cb-a4164dd8eff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8080B34-2E67-4CAF-8EF6-72F240EC50BC}">
  <ds:schemaRefs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bd38d267-56bb-4e22-b975-199a06fd69fa"/>
    <ds:schemaRef ds:uri="http://purl.org/dc/terms/"/>
    <ds:schemaRef ds:uri="http://schemas.microsoft.com/office/2006/metadata/properties"/>
    <ds:schemaRef ds:uri="http://purl.org/dc/dcmitype/"/>
    <ds:schemaRef ds:uri="http://schemas.microsoft.com/office/infopath/2007/PartnerControls"/>
    <ds:schemaRef ds:uri="d8c712e5-67fc-4595-93cb-a4164dd8eff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BUas Powerpoint</Template>
  <TotalTime>1312</TotalTime>
  <Words>570</Words>
  <Application>Microsoft Office PowerPoint</Application>
  <PresentationFormat>Widescreen</PresentationFormat>
  <Paragraphs>103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TITLE SIDE</vt:lpstr>
      <vt:lpstr>TEXT SLIDE</vt:lpstr>
      <vt:lpstr>Project Proposal: YourTitleHere</vt:lpstr>
      <vt:lpstr>Table of Contents</vt:lpstr>
      <vt:lpstr>Value proposition</vt:lpstr>
      <vt:lpstr>AI Canvas</vt:lpstr>
      <vt:lpstr>Proof-of-Concept: Computer Vision</vt:lpstr>
      <vt:lpstr>Responsible AI</vt:lpstr>
      <vt:lpstr>Disruptive Technology Risks</vt:lpstr>
      <vt:lpstr>HCAI - Application Design:</vt:lpstr>
      <vt:lpstr>HCAI - Application Design</vt:lpstr>
      <vt:lpstr>HCAI - Application Design:</vt:lpstr>
      <vt:lpstr>HCAI - Application Design:</vt:lpstr>
      <vt:lpstr>HCAI - Application Design:</vt:lpstr>
      <vt:lpstr>HCAI - Application Design: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Heijligers, Bram</dc:creator>
  <cp:lastModifiedBy>Heijligers, Bram</cp:lastModifiedBy>
  <cp:revision>66</cp:revision>
  <dcterms:created xsi:type="dcterms:W3CDTF">2022-12-20T17:29:36Z</dcterms:created>
  <dcterms:modified xsi:type="dcterms:W3CDTF">2023-01-10T12:10:33Z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0x01010064DEF28CA2629948A9F801C782641252</vt:lpwstr>
  </property>
  <property fmtid="{D5CDD505-2E9C-101B-9397-08002B2CF9AE}" pid="3" name="MediaServiceImageTags">
    <vt:lpwstr/>
  </property>
</Properties>
</file>

<file path=docProps/thumbnail.jpeg>
</file>